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57" r:id="rId4"/>
    <p:sldMasterId id="2147483660" r:id="rId5"/>
    <p:sldMasterId id="2147483662" r:id="rId6"/>
    <p:sldMasterId id="2147483664" r:id="rId7"/>
    <p:sldMasterId id="2147483666" r:id="rId8"/>
    <p:sldMasterId id="214748366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ryjg05LOHPajy5LSWnglhtoZR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Master" Target="slideMasters/slideMaster7.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5" Type="http://schemas.openxmlformats.org/officeDocument/2006/relationships/slideMaster" Target="slideMasters/slideMaster3.xml"/><Relationship Id="rId6" Type="http://schemas.openxmlformats.org/officeDocument/2006/relationships/slideMaster" Target="slideMasters/slideMaster4.xml"/><Relationship Id="rId29" Type="http://schemas.openxmlformats.org/officeDocument/2006/relationships/slide" Target="slides/slide19.xml"/><Relationship Id="rId7" Type="http://schemas.openxmlformats.org/officeDocument/2006/relationships/slideMaster" Target="slideMasters/slideMaster5.xml"/><Relationship Id="rId8" Type="http://schemas.openxmlformats.org/officeDocument/2006/relationships/slideMaster" Target="slideMasters/slideMaster6.xml"/><Relationship Id="rId31" Type="http://schemas.openxmlformats.org/officeDocument/2006/relationships/slide" Target="slides/slide21.xml"/><Relationship Id="rId30" Type="http://schemas.openxmlformats.org/officeDocument/2006/relationships/slide" Target="slides/slide20.xml"/><Relationship Id="rId11" Type="http://schemas.openxmlformats.org/officeDocument/2006/relationships/slide" Target="slides/slide1.xml"/><Relationship Id="rId33" Type="http://schemas.openxmlformats.org/officeDocument/2006/relationships/slide" Target="slides/slide23.xml"/><Relationship Id="rId10" Type="http://schemas.openxmlformats.org/officeDocument/2006/relationships/notesMaster" Target="notesMasters/notesMaster1.xml"/><Relationship Id="rId32" Type="http://schemas.openxmlformats.org/officeDocument/2006/relationships/slide" Target="slides/slide22.xml"/><Relationship Id="rId13" Type="http://schemas.openxmlformats.org/officeDocument/2006/relationships/slide" Target="slides/slide3.xml"/><Relationship Id="rId35" Type="http://schemas.openxmlformats.org/officeDocument/2006/relationships/slide" Target="slides/slide25.xml"/><Relationship Id="rId12" Type="http://schemas.openxmlformats.org/officeDocument/2006/relationships/slide" Target="slides/slide2.xml"/><Relationship Id="rId34" Type="http://schemas.openxmlformats.org/officeDocument/2006/relationships/slide" Target="slides/slide24.xml"/><Relationship Id="rId15" Type="http://schemas.openxmlformats.org/officeDocument/2006/relationships/slide" Target="slides/slide5.xml"/><Relationship Id="rId37" Type="http://schemas.openxmlformats.org/officeDocument/2006/relationships/slide" Target="slides/slide27.xml"/><Relationship Id="rId14" Type="http://schemas.openxmlformats.org/officeDocument/2006/relationships/slide" Target="slides/slide4.xml"/><Relationship Id="rId36" Type="http://schemas.openxmlformats.org/officeDocument/2006/relationships/slide" Target="slides/slide26.xml"/><Relationship Id="rId17" Type="http://schemas.openxmlformats.org/officeDocument/2006/relationships/slide" Target="slides/slide7.xml"/><Relationship Id="rId16" Type="http://schemas.openxmlformats.org/officeDocument/2006/relationships/slide" Target="slides/slide6.xml"/><Relationship Id="rId38" Type="http://customschemas.google.com/relationships/presentationmetadata" Target="metadata"/><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PRA - try a different picture for CAB - And keep the same for SAB – done </a:t>
            </a:r>
            <a:endParaRPr/>
          </a:p>
        </p:txBody>
      </p:sp>
      <p:sp>
        <p:nvSpPr>
          <p:cNvPr id="142" name="Google Shape;14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8" name="Google Shape;22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200">
                <a:latin typeface="Arial"/>
                <a:ea typeface="Arial"/>
                <a:cs typeface="Arial"/>
                <a:sym typeface="Arial"/>
              </a:rPr>
              <a:t>People with asthma have extra sensitive lungs. When they are exposed to something called an asthma trigger, in their environment their lungs react.</a:t>
            </a:r>
            <a:endParaRPr/>
          </a:p>
          <a:p>
            <a:pPr indent="0" lvl="0" marL="0" rtl="0" algn="l">
              <a:spcBef>
                <a:spcPts val="0"/>
              </a:spcBef>
              <a:spcAft>
                <a:spcPts val="0"/>
              </a:spcAft>
              <a:buClr>
                <a:schemeClr val="dk1"/>
              </a:buClr>
              <a:buSzPts val="1400"/>
              <a:buFont typeface="Arial"/>
              <a:buNone/>
            </a:pPr>
            <a:r>
              <a:rPr lang="en-US" sz="1200">
                <a:latin typeface="Arial"/>
                <a:ea typeface="Arial"/>
                <a:cs typeface="Arial"/>
                <a:sym typeface="Arial"/>
              </a:rPr>
              <a:t>Asthma triggers are unique to each child/individual as not everyone reacts to the same thing. </a:t>
            </a:r>
            <a:endParaRPr/>
          </a:p>
          <a:p>
            <a:pPr indent="0" lvl="0" marL="0" rtl="0" algn="l">
              <a:spcBef>
                <a:spcPts val="0"/>
              </a:spcBef>
              <a:spcAft>
                <a:spcPts val="0"/>
              </a:spcAft>
              <a:buClr>
                <a:schemeClr val="dk1"/>
              </a:buClr>
              <a:buSzPts val="1400"/>
              <a:buFont typeface="Arial"/>
              <a:buNone/>
            </a:pPr>
            <a:r>
              <a:rPr lang="en-US" sz="1200">
                <a:latin typeface="Arial"/>
                <a:ea typeface="Arial"/>
                <a:cs typeface="Arial"/>
                <a:sym typeface="Arial"/>
              </a:rPr>
              <a:t>The important thing is to reduce or minimize exposure to known triggers.</a:t>
            </a:r>
            <a:endParaRPr/>
          </a:p>
          <a:p>
            <a:pPr indent="0" lvl="0" marL="0" rtl="0" algn="l">
              <a:spcBef>
                <a:spcPts val="0"/>
              </a:spcBef>
              <a:spcAft>
                <a:spcPts val="0"/>
              </a:spcAft>
              <a:buClr>
                <a:schemeClr val="dk1"/>
              </a:buClr>
              <a:buSzPts val="1400"/>
              <a:buFont typeface="Arial"/>
              <a:buNone/>
            </a:pPr>
            <a:r>
              <a:rPr lang="en-US" sz="1200">
                <a:latin typeface="Arial"/>
                <a:ea typeface="Arial"/>
                <a:cs typeface="Arial"/>
                <a:sym typeface="Arial"/>
              </a:rPr>
              <a:t>Can anyone tell me what some common asthma triggers are?</a:t>
            </a:r>
            <a:endParaRPr/>
          </a:p>
          <a:p>
            <a:pPr indent="0" lvl="0" marL="0" rtl="0" algn="l">
              <a:spcBef>
                <a:spcPts val="0"/>
              </a:spcBef>
              <a:spcAft>
                <a:spcPts val="0"/>
              </a:spcAft>
              <a:buNone/>
            </a:pPr>
            <a:r>
              <a:t/>
            </a:r>
            <a:endParaRPr/>
          </a:p>
        </p:txBody>
      </p:sp>
      <p:sp>
        <p:nvSpPr>
          <p:cNvPr id="237" name="Google Shape;23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2:notes"/>
          <p:cNvSpPr/>
          <p:nvPr>
            <p:ph idx="2" type="sldImg"/>
          </p:nvPr>
        </p:nvSpPr>
        <p:spPr>
          <a:xfrm>
            <a:off x="2336800" y="522288"/>
            <a:ext cx="4635500" cy="26082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2:notes"/>
          <p:cNvSpPr txBox="1"/>
          <p:nvPr>
            <p:ph idx="1" type="body"/>
          </p:nvPr>
        </p:nvSpPr>
        <p:spPr>
          <a:xfrm>
            <a:off x="930911" y="3303549"/>
            <a:ext cx="7447279" cy="3129677"/>
          </a:xfrm>
          <a:prstGeom prst="rect">
            <a:avLst/>
          </a:prstGeom>
          <a:noFill/>
          <a:ln>
            <a:noFill/>
          </a:ln>
        </p:spPr>
        <p:txBody>
          <a:bodyPr anchorCtr="0" anchor="t" bIns="46450" lIns="92925" spcFirstLastPara="1" rIns="92925" wrap="square" tIns="46450">
            <a:noAutofit/>
          </a:bodyPr>
          <a:lstStyle/>
          <a:p>
            <a:pPr indent="0" lvl="0" marL="0" rtl="0" algn="l">
              <a:spcBef>
                <a:spcPts val="0"/>
              </a:spcBef>
              <a:spcAft>
                <a:spcPts val="0"/>
              </a:spcAft>
              <a:buClr>
                <a:schemeClr val="dk1"/>
              </a:buClr>
              <a:buSzPts val="1200"/>
              <a:buFont typeface="Calibri"/>
              <a:buNone/>
            </a:pPr>
            <a:r>
              <a:rPr b="0" lang="en-US"/>
              <a:t>Increased inflammation and mucous production exacerbate asthma symptoms</a:t>
            </a:r>
            <a:endParaRPr/>
          </a:p>
          <a:p>
            <a:pPr indent="0" lvl="0" marL="0" rtl="0" algn="l">
              <a:spcBef>
                <a:spcPts val="0"/>
              </a:spcBef>
              <a:spcAft>
                <a:spcPts val="0"/>
              </a:spcAft>
              <a:buClr>
                <a:schemeClr val="dk1"/>
              </a:buClr>
              <a:buSzPts val="1200"/>
              <a:buFont typeface="Calibri"/>
              <a:buNone/>
            </a:pPr>
            <a:r>
              <a:rPr lang="en-US"/>
              <a:t>Get annual flu shots</a:t>
            </a:r>
            <a:endParaRPr/>
          </a:p>
          <a:p>
            <a:pPr indent="0" lvl="0" marL="0" rtl="0" algn="l">
              <a:spcBef>
                <a:spcPts val="0"/>
              </a:spcBef>
              <a:spcAft>
                <a:spcPts val="0"/>
              </a:spcAft>
              <a:buClr>
                <a:schemeClr val="dk1"/>
              </a:buClr>
              <a:buSzPts val="1200"/>
              <a:buFont typeface="Calibri"/>
              <a:buNone/>
            </a:pPr>
            <a:r>
              <a:rPr lang="en-US"/>
              <a:t>Practice good hand hygiene</a:t>
            </a:r>
            <a:endParaRPr/>
          </a:p>
          <a:p>
            <a:pPr indent="0" lvl="0" marL="0" rtl="0" algn="l">
              <a:spcBef>
                <a:spcPts val="0"/>
              </a:spcBef>
              <a:spcAft>
                <a:spcPts val="0"/>
              </a:spcAft>
              <a:buClr>
                <a:schemeClr val="dk1"/>
              </a:buClr>
              <a:buSzPts val="1200"/>
              <a:buFont typeface="Calibri"/>
              <a:buNone/>
            </a:pPr>
            <a:r>
              <a:rPr lang="en-US"/>
              <a:t>No sharing water bottles</a:t>
            </a:r>
            <a:endParaRPr/>
          </a:p>
          <a:p>
            <a:pPr indent="0" lvl="0" marL="0" rtl="0" algn="l">
              <a:spcBef>
                <a:spcPts val="0"/>
              </a:spcBef>
              <a:spcAft>
                <a:spcPts val="0"/>
              </a:spcAft>
              <a:buClr>
                <a:schemeClr val="dk1"/>
              </a:buClr>
              <a:buSzPts val="1200"/>
              <a:buFont typeface="Calibri"/>
              <a:buNone/>
            </a:pPr>
            <a:r>
              <a:t/>
            </a:r>
            <a:endParaRPr/>
          </a:p>
        </p:txBody>
      </p:sp>
      <p:sp>
        <p:nvSpPr>
          <p:cNvPr id="243" name="Google Shape;243;p12:notes"/>
          <p:cNvSpPr txBox="1"/>
          <p:nvPr>
            <p:ph idx="12" type="sldNum"/>
          </p:nvPr>
        </p:nvSpPr>
        <p:spPr>
          <a:xfrm>
            <a:off x="5273004" y="6605889"/>
            <a:ext cx="4033943" cy="347742"/>
          </a:xfrm>
          <a:prstGeom prst="rect">
            <a:avLst/>
          </a:prstGeom>
          <a:noFill/>
          <a:ln>
            <a:noFill/>
          </a:ln>
        </p:spPr>
        <p:txBody>
          <a:bodyPr anchorCtr="0" anchor="b" bIns="46450" lIns="92925" spcFirstLastPara="1" rIns="92925" wrap="square" tIns="4645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3:notes"/>
          <p:cNvSpPr/>
          <p:nvPr>
            <p:ph idx="2" type="sldImg"/>
          </p:nvPr>
        </p:nvSpPr>
        <p:spPr>
          <a:xfrm>
            <a:off x="2336800" y="522288"/>
            <a:ext cx="4635500" cy="26082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13:notes"/>
          <p:cNvSpPr txBox="1"/>
          <p:nvPr>
            <p:ph idx="1" type="body"/>
          </p:nvPr>
        </p:nvSpPr>
        <p:spPr>
          <a:xfrm>
            <a:off x="930911" y="3303549"/>
            <a:ext cx="7447279" cy="3129677"/>
          </a:xfrm>
          <a:prstGeom prst="rect">
            <a:avLst/>
          </a:prstGeom>
          <a:noFill/>
          <a:ln>
            <a:noFill/>
          </a:ln>
        </p:spPr>
        <p:txBody>
          <a:bodyPr anchorCtr="0" anchor="t" bIns="46450" lIns="92925" spcFirstLastPara="1" rIns="92925" wrap="square" tIns="46450">
            <a:noAutofit/>
          </a:bodyPr>
          <a:lstStyle/>
          <a:p>
            <a:pPr indent="0" lvl="0" marL="0" rtl="0" algn="l">
              <a:spcBef>
                <a:spcPts val="0"/>
              </a:spcBef>
              <a:spcAft>
                <a:spcPts val="0"/>
              </a:spcAft>
              <a:buClr>
                <a:schemeClr val="dk1"/>
              </a:buClr>
              <a:buSzPts val="1200"/>
              <a:buFont typeface="Calibri"/>
              <a:buNone/>
            </a:pPr>
            <a:r>
              <a:t/>
            </a:r>
            <a:endParaRPr/>
          </a:p>
        </p:txBody>
      </p:sp>
      <p:sp>
        <p:nvSpPr>
          <p:cNvPr id="253" name="Google Shape;253;p13:notes"/>
          <p:cNvSpPr txBox="1"/>
          <p:nvPr>
            <p:ph idx="12" type="sldNum"/>
          </p:nvPr>
        </p:nvSpPr>
        <p:spPr>
          <a:xfrm>
            <a:off x="5273004" y="6605889"/>
            <a:ext cx="4033943" cy="347742"/>
          </a:xfrm>
          <a:prstGeom prst="rect">
            <a:avLst/>
          </a:prstGeom>
          <a:noFill/>
          <a:ln>
            <a:noFill/>
          </a:ln>
        </p:spPr>
        <p:txBody>
          <a:bodyPr anchorCtr="0" anchor="b" bIns="46450" lIns="92925" spcFirstLastPara="1" rIns="92925" wrap="square" tIns="4645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4:notes"/>
          <p:cNvSpPr txBox="1"/>
          <p:nvPr>
            <p:ph idx="12" type="sldNum"/>
          </p:nvPr>
        </p:nvSpPr>
        <p:spPr>
          <a:xfrm>
            <a:off x="5273004" y="6605889"/>
            <a:ext cx="4033943" cy="347742"/>
          </a:xfrm>
          <a:prstGeom prst="rect">
            <a:avLst/>
          </a:prstGeom>
          <a:noFill/>
          <a:ln>
            <a:noFill/>
          </a:ln>
        </p:spPr>
        <p:txBody>
          <a:bodyPr anchorCtr="0" anchor="b" bIns="46450" lIns="92925" spcFirstLastPara="1" rIns="92925" wrap="square" tIns="464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263" name="Google Shape;263;p14:notes"/>
          <p:cNvSpPr/>
          <p:nvPr>
            <p:ph idx="2" type="sldImg"/>
          </p:nvPr>
        </p:nvSpPr>
        <p:spPr>
          <a:xfrm>
            <a:off x="2336800" y="522288"/>
            <a:ext cx="4635500" cy="2608262"/>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4" name="Google Shape;264;p14:notes"/>
          <p:cNvSpPr txBox="1"/>
          <p:nvPr>
            <p:ph idx="1" type="body"/>
          </p:nvPr>
        </p:nvSpPr>
        <p:spPr>
          <a:xfrm>
            <a:off x="1241637" y="3304024"/>
            <a:ext cx="6825831" cy="3129440"/>
          </a:xfrm>
          <a:prstGeom prst="rect">
            <a:avLst/>
          </a:prstGeom>
          <a:noFill/>
          <a:ln>
            <a:noFill/>
          </a:ln>
        </p:spPr>
        <p:txBody>
          <a:bodyPr anchorCtr="0" anchor="t" bIns="46450" lIns="92925" spcFirstLastPara="1" rIns="92925" wrap="square" tIns="46450">
            <a:noAutofit/>
          </a:bodyPr>
          <a:lstStyle/>
          <a:p>
            <a:pPr indent="0" lvl="0" marL="0" rtl="0" algn="l">
              <a:spcBef>
                <a:spcPts val="0"/>
              </a:spcBef>
              <a:spcAft>
                <a:spcPts val="0"/>
              </a:spcAft>
              <a:buClr>
                <a:schemeClr val="dk1"/>
              </a:buClr>
              <a:buSzPts val="1200"/>
              <a:buFont typeface="Calibri"/>
              <a:buNone/>
            </a:pPr>
            <a:r>
              <a:t/>
            </a:r>
            <a:endParaRPr>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goal of asthma management is to control symptoms, prevent risk of asthma exacerbations, and maintain normal or near normal lung function. Well controlled asthma leads to fewer missed school days and improved quality of life for kids who have asthma.</a:t>
            </a:r>
            <a:endParaRPr/>
          </a:p>
        </p:txBody>
      </p:sp>
      <p:sp>
        <p:nvSpPr>
          <p:cNvPr id="272" name="Google Shape;27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7" name="Google Shape;27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Please refer to you program packet for a detailed schedule and objectives. Over the next 2 hours, we will share experiences and build on basic asthma knowledge and skills. Thank you for taking time today to participate in this asthma workshop.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Upon successful completion of this course, you will receive a certificate of participation. You will also receive a gift certificate as a token of our appreciation for your time. </a:t>
            </a:r>
            <a:endParaRPr/>
          </a:p>
        </p:txBody>
      </p:sp>
      <p:sp>
        <p:nvSpPr>
          <p:cNvPr id="151" name="Google Shape;151;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457200" lvl="0" marL="457200" rtl="0" algn="l">
              <a:spcBef>
                <a:spcPts val="0"/>
              </a:spcBef>
              <a:spcAft>
                <a:spcPts val="0"/>
              </a:spcAft>
              <a:buClr>
                <a:schemeClr val="dk1"/>
              </a:buClr>
              <a:buSzPts val="1200"/>
              <a:buFont typeface="Arial"/>
              <a:buChar char="•"/>
            </a:pPr>
            <a:r>
              <a:rPr lang="en-US"/>
              <a:t>Provider c</a:t>
            </a:r>
            <a:r>
              <a:rPr lang="en-US" sz="1200"/>
              <a:t>ompletes annually</a:t>
            </a:r>
            <a:endParaRPr/>
          </a:p>
          <a:p>
            <a:pPr indent="-457200" lvl="0" marL="457200" rtl="0" algn="l">
              <a:spcBef>
                <a:spcPts val="0"/>
              </a:spcBef>
              <a:spcAft>
                <a:spcPts val="0"/>
              </a:spcAft>
              <a:buClr>
                <a:schemeClr val="dk1"/>
              </a:buClr>
              <a:buSzPts val="1200"/>
              <a:buFont typeface="Arial"/>
              <a:buChar char="•"/>
            </a:pPr>
            <a:r>
              <a:rPr lang="en-US" sz="1200"/>
              <a:t>Allows for the administration of inhaler at school with or without supervision (self-carry)</a:t>
            </a:r>
            <a:endParaRPr/>
          </a:p>
          <a:p>
            <a:pPr indent="-457200" lvl="0" marL="457200" rtl="0" algn="l">
              <a:spcBef>
                <a:spcPts val="0"/>
              </a:spcBef>
              <a:spcAft>
                <a:spcPts val="0"/>
              </a:spcAft>
              <a:buClr>
                <a:schemeClr val="dk1"/>
              </a:buClr>
              <a:buSzPts val="1200"/>
              <a:buFont typeface="Arial"/>
              <a:buChar char="•"/>
            </a:pPr>
            <a:r>
              <a:rPr lang="en-US" sz="1200"/>
              <a:t>Directs how the inhaler should be used and under what conditions</a:t>
            </a:r>
            <a:endParaRPr/>
          </a:p>
          <a:p>
            <a:pPr indent="-457200" lvl="0" marL="457200" rtl="0" algn="l">
              <a:spcBef>
                <a:spcPts val="0"/>
              </a:spcBef>
              <a:spcAft>
                <a:spcPts val="0"/>
              </a:spcAft>
              <a:buClr>
                <a:schemeClr val="dk1"/>
              </a:buClr>
              <a:buSzPts val="1200"/>
              <a:buFont typeface="Arial"/>
              <a:buChar char="•"/>
            </a:pPr>
            <a:r>
              <a:rPr lang="en-US" sz="1200"/>
              <a:t>HIPAA and FERPA release - allows people in school community to communicate</a:t>
            </a:r>
            <a:endParaRPr/>
          </a:p>
          <a:p>
            <a:pPr indent="-457200" lvl="0" marL="457200" rtl="0" algn="l">
              <a:spcBef>
                <a:spcPts val="0"/>
              </a:spcBef>
              <a:spcAft>
                <a:spcPts val="0"/>
              </a:spcAft>
              <a:buClr>
                <a:schemeClr val="dk1"/>
              </a:buClr>
              <a:buSzPts val="1200"/>
              <a:buFont typeface="Arial"/>
              <a:buChar char="•"/>
            </a:pPr>
            <a:r>
              <a:rPr lang="en-US" sz="1200"/>
              <a:t>Increase rates by including it in back-to-school asthma packets and at time of school registration</a:t>
            </a:r>
            <a:endParaRPr sz="1050"/>
          </a:p>
          <a:p>
            <a:pPr indent="0" lvl="0" marL="0" rtl="0" algn="l">
              <a:spcBef>
                <a:spcPts val="0"/>
              </a:spcBef>
              <a:spcAft>
                <a:spcPts val="0"/>
              </a:spcAft>
              <a:buNone/>
            </a:pPr>
            <a:r>
              <a:t/>
            </a:r>
            <a:endParaRPr/>
          </a:p>
        </p:txBody>
      </p:sp>
      <p:sp>
        <p:nvSpPr>
          <p:cNvPr id="323" name="Google Shape;32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Early warning signs may include:</a:t>
            </a:r>
            <a:endParaRPr/>
          </a:p>
        </p:txBody>
      </p:sp>
      <p:sp>
        <p:nvSpPr>
          <p:cNvPr id="331" name="Google Shape;33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Physical signs to be aware of include anxious appearing child, they may have nasal flaring, increased working of breathing with pulling in of the muscles in the neck, chest and ribs. Blueness around the lips and fingernail beds indicate hypoxia (low oxygen). These are are all emergency signs. Follow Redd Zone treatment plan or school emergency plan.</a:t>
            </a:r>
            <a:endParaRPr/>
          </a:p>
        </p:txBody>
      </p:sp>
      <p:sp>
        <p:nvSpPr>
          <p:cNvPr id="348" name="Google Shape;34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5:notes"/>
          <p:cNvSpPr/>
          <p:nvPr>
            <p:ph idx="2" type="sldImg"/>
          </p:nvPr>
        </p:nvSpPr>
        <p:spPr>
          <a:xfrm>
            <a:off x="708025" y="1160463"/>
            <a:ext cx="5568950" cy="31337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Before we get started, lets take a moment and reflect on what it may feel like for a person who is experiencing asthma. Please share what you think it is like for a person living with asthma. How might you feel? How might it impact your activities? </a:t>
            </a:r>
            <a:endParaRPr/>
          </a:p>
        </p:txBody>
      </p:sp>
      <p:sp>
        <p:nvSpPr>
          <p:cNvPr id="178" name="Google Shape;17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rPr>
              <a:t>‹#›</a:t>
            </a:fld>
            <a:endParaRPr b="0" i="0" sz="1800" u="none" cap="none" strike="noStrike">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220" name="Google Shape;22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1" name="Google Shape;22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Asthma is a chronic (long-lasting) lung disease. Sometimes people with asthma have symptoms and sometimes they do not.  When asthma flares up, it causes the airways in the lungs to become smaller and makes it hard to breathe. Common symptoms include coughing, wheezing, chest tightness and trouble breathing.  Asthma affects the airways in 3 ways: 1. Swelling (inflammation) inside of the airway means there is less room for air to get in and out. 2. The muscles around the airways tighten (called bronchospasm). Like swelling, this makes it harder to get air in and out of the lungs. 3. Increased mucus production which often blocks some of the airways. The ways that we diagnose asthma is by taking a history which confirms recurrent cough, wheeze, SOB, that is reversible, gets better with quick relief medication and is reactive or triggered by different things in the environment or respiratory illnesses. We can also do breathing test called spirometry and may also test for allergies.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1.jp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16" name="Shape 16"/>
        <p:cNvGrpSpPr/>
        <p:nvPr/>
      </p:nvGrpSpPr>
      <p:grpSpPr>
        <a:xfrm>
          <a:off x="0" y="0"/>
          <a:ext cx="0" cy="0"/>
          <a:chOff x="0" y="0"/>
          <a:chExt cx="0" cy="0"/>
        </a:xfrm>
      </p:grpSpPr>
      <p:sp>
        <p:nvSpPr>
          <p:cNvPr id="17" name="Google Shape;17;p29"/>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61AB"/>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9"/>
          <p:cNvSpPr txBox="1"/>
          <p:nvPr>
            <p:ph idx="1" type="body"/>
          </p:nvPr>
        </p:nvSpPr>
        <p:spPr>
          <a:xfrm>
            <a:off x="1574800" y="1600201"/>
            <a:ext cx="10126133" cy="43434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Clr>
                <a:srgbClr val="696158"/>
              </a:buClr>
              <a:buSzPts val="1800"/>
              <a:buNone/>
              <a:defRPr/>
            </a:lvl1pPr>
            <a:lvl2pPr indent="-228600" lvl="1" marL="914400" algn="l">
              <a:spcBef>
                <a:spcPts val="360"/>
              </a:spcBef>
              <a:spcAft>
                <a:spcPts val="0"/>
              </a:spcAft>
              <a:buClr>
                <a:srgbClr val="696158"/>
              </a:buClr>
              <a:buSzPts val="1800"/>
              <a:buNone/>
              <a:defRPr/>
            </a:lvl2pPr>
            <a:lvl3pPr indent="-342900" lvl="2" marL="1371600" algn="l">
              <a:spcBef>
                <a:spcPts val="360"/>
              </a:spcBef>
              <a:spcAft>
                <a:spcPts val="0"/>
              </a:spcAft>
              <a:buClr>
                <a:srgbClr val="696158"/>
              </a:buClr>
              <a:buSzPts val="1800"/>
              <a:buChar char="•"/>
              <a:defRPr/>
            </a:lvl3pPr>
            <a:lvl4pPr indent="-228600" lvl="3" marL="1828800" algn="l">
              <a:spcBef>
                <a:spcPts val="360"/>
              </a:spcBef>
              <a:spcAft>
                <a:spcPts val="0"/>
              </a:spcAft>
              <a:buClr>
                <a:srgbClr val="696158"/>
              </a:buClr>
              <a:buSzPts val="1800"/>
              <a:buNone/>
              <a:defRPr/>
            </a:lvl4pPr>
            <a:lvl5pPr indent="-342900" lvl="4" marL="2286000" algn="l">
              <a:spcBef>
                <a:spcPts val="360"/>
              </a:spcBef>
              <a:spcAft>
                <a:spcPts val="0"/>
              </a:spcAft>
              <a:buClr>
                <a:srgbClr val="696158"/>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 name="Google Shape;19;p29"/>
          <p:cNvSpPr txBox="1"/>
          <p:nvPr>
            <p:ph idx="11" type="ftr"/>
          </p:nvPr>
        </p:nvSpPr>
        <p:spPr>
          <a:xfrm>
            <a:off x="6400800" y="6330951"/>
            <a:ext cx="38608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9"/>
          <p:cNvSpPr txBox="1"/>
          <p:nvPr>
            <p:ph idx="10" type="dt"/>
          </p:nvPr>
        </p:nvSpPr>
        <p:spPr>
          <a:xfrm>
            <a:off x="965200" y="6356351"/>
            <a:ext cx="2489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9"/>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000" u="none" cap="none" strike="noStrike">
                <a:solidFill>
                  <a:srgbClr val="696158"/>
                </a:solidFill>
                <a:latin typeface="Calibri"/>
                <a:ea typeface="Calibri"/>
                <a:cs typeface="Calibri"/>
                <a:sym typeface="Calibri"/>
              </a:defRPr>
            </a:lvl1pPr>
            <a:lvl2pPr indent="0" lvl="1" marL="0" algn="r">
              <a:spcBef>
                <a:spcPts val="0"/>
              </a:spcBef>
              <a:buNone/>
              <a:defRPr b="0" i="0" sz="1000" u="none" cap="none" strike="noStrike">
                <a:solidFill>
                  <a:srgbClr val="696158"/>
                </a:solidFill>
                <a:latin typeface="Calibri"/>
                <a:ea typeface="Calibri"/>
                <a:cs typeface="Calibri"/>
                <a:sym typeface="Calibri"/>
              </a:defRPr>
            </a:lvl2pPr>
            <a:lvl3pPr indent="0" lvl="2" marL="0" algn="r">
              <a:spcBef>
                <a:spcPts val="0"/>
              </a:spcBef>
              <a:buNone/>
              <a:defRPr b="0" i="0" sz="1000" u="none" cap="none" strike="noStrike">
                <a:solidFill>
                  <a:srgbClr val="696158"/>
                </a:solidFill>
                <a:latin typeface="Calibri"/>
                <a:ea typeface="Calibri"/>
                <a:cs typeface="Calibri"/>
                <a:sym typeface="Calibri"/>
              </a:defRPr>
            </a:lvl3pPr>
            <a:lvl4pPr indent="0" lvl="3" marL="0" algn="r">
              <a:spcBef>
                <a:spcPts val="0"/>
              </a:spcBef>
              <a:buNone/>
              <a:defRPr b="0" i="0" sz="1000" u="none" cap="none" strike="noStrike">
                <a:solidFill>
                  <a:srgbClr val="696158"/>
                </a:solidFill>
                <a:latin typeface="Calibri"/>
                <a:ea typeface="Calibri"/>
                <a:cs typeface="Calibri"/>
                <a:sym typeface="Calibri"/>
              </a:defRPr>
            </a:lvl4pPr>
            <a:lvl5pPr indent="0" lvl="4" marL="0" algn="r">
              <a:spcBef>
                <a:spcPts val="0"/>
              </a:spcBef>
              <a:buNone/>
              <a:defRPr b="0" i="0" sz="1000" u="none" cap="none" strike="noStrike">
                <a:solidFill>
                  <a:srgbClr val="696158"/>
                </a:solidFill>
                <a:latin typeface="Calibri"/>
                <a:ea typeface="Calibri"/>
                <a:cs typeface="Calibri"/>
                <a:sym typeface="Calibri"/>
              </a:defRPr>
            </a:lvl5pPr>
            <a:lvl6pPr indent="0" lvl="5" marL="0" algn="r">
              <a:spcBef>
                <a:spcPts val="0"/>
              </a:spcBef>
              <a:buNone/>
              <a:defRPr b="0" i="0" sz="1000" u="none" cap="none" strike="noStrike">
                <a:solidFill>
                  <a:srgbClr val="696158"/>
                </a:solidFill>
                <a:latin typeface="Calibri"/>
                <a:ea typeface="Calibri"/>
                <a:cs typeface="Calibri"/>
                <a:sym typeface="Calibri"/>
              </a:defRPr>
            </a:lvl6pPr>
            <a:lvl7pPr indent="0" lvl="6" marL="0" algn="r">
              <a:spcBef>
                <a:spcPts val="0"/>
              </a:spcBef>
              <a:buNone/>
              <a:defRPr b="0" i="0" sz="1000" u="none" cap="none" strike="noStrike">
                <a:solidFill>
                  <a:srgbClr val="696158"/>
                </a:solidFill>
                <a:latin typeface="Calibri"/>
                <a:ea typeface="Calibri"/>
                <a:cs typeface="Calibri"/>
                <a:sym typeface="Calibri"/>
              </a:defRPr>
            </a:lvl7pPr>
            <a:lvl8pPr indent="0" lvl="7" marL="0" algn="r">
              <a:spcBef>
                <a:spcPts val="0"/>
              </a:spcBef>
              <a:buNone/>
              <a:defRPr b="0" i="0" sz="1000" u="none" cap="none" strike="noStrike">
                <a:solidFill>
                  <a:srgbClr val="696158"/>
                </a:solidFill>
                <a:latin typeface="Calibri"/>
                <a:ea typeface="Calibri"/>
                <a:cs typeface="Calibri"/>
                <a:sym typeface="Calibri"/>
              </a:defRPr>
            </a:lvl8pPr>
            <a:lvl9pPr indent="0" lvl="8" marL="0" algn="r">
              <a:spcBef>
                <a:spcPts val="0"/>
              </a:spcBef>
              <a:buNone/>
              <a:defRPr b="0" i="0" sz="1000" u="none" cap="none" strike="noStrike">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75" name="Shape 75"/>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83" name="Shape 83"/>
        <p:cNvGrpSpPr/>
        <p:nvPr/>
      </p:nvGrpSpPr>
      <p:grpSpPr>
        <a:xfrm>
          <a:off x="0" y="0"/>
          <a:ext cx="0" cy="0"/>
          <a:chOff x="0" y="0"/>
          <a:chExt cx="0" cy="0"/>
        </a:xfrm>
      </p:grpSpPr>
      <p:sp>
        <p:nvSpPr>
          <p:cNvPr id="84" name="Google Shape;84;p3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5" name="Google Shape;85;p3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6" name="Google Shape;86;p3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lt1"/>
                </a:solidFill>
                <a:latin typeface="Calibri"/>
                <a:ea typeface="Calibri"/>
                <a:cs typeface="Calibri"/>
                <a:sym typeface="Calibri"/>
              </a:defRPr>
            </a:lvl1pPr>
            <a:lvl2pPr indent="0" lvl="1" marL="0" marR="0" rtl="0" algn="l">
              <a:spcBef>
                <a:spcPts val="0"/>
              </a:spcBef>
              <a:buNone/>
              <a:defRPr sz="1800">
                <a:solidFill>
                  <a:schemeClr val="lt1"/>
                </a:solidFill>
                <a:latin typeface="Calibri"/>
                <a:ea typeface="Calibri"/>
                <a:cs typeface="Calibri"/>
                <a:sym typeface="Calibri"/>
              </a:defRPr>
            </a:lvl2pPr>
            <a:lvl3pPr indent="0" lvl="2" marL="0" marR="0" rtl="0" algn="l">
              <a:spcBef>
                <a:spcPts val="0"/>
              </a:spcBef>
              <a:buNone/>
              <a:defRPr sz="1800">
                <a:solidFill>
                  <a:schemeClr val="lt1"/>
                </a:solidFill>
                <a:latin typeface="Calibri"/>
                <a:ea typeface="Calibri"/>
                <a:cs typeface="Calibri"/>
                <a:sym typeface="Calibri"/>
              </a:defRPr>
            </a:lvl3pPr>
            <a:lvl4pPr indent="0" lvl="3" marL="0" marR="0" rtl="0" algn="l">
              <a:spcBef>
                <a:spcPts val="0"/>
              </a:spcBef>
              <a:buNone/>
              <a:defRPr sz="1800">
                <a:solidFill>
                  <a:schemeClr val="lt1"/>
                </a:solidFill>
                <a:latin typeface="Calibri"/>
                <a:ea typeface="Calibri"/>
                <a:cs typeface="Calibri"/>
                <a:sym typeface="Calibri"/>
              </a:defRPr>
            </a:lvl4pPr>
            <a:lvl5pPr indent="0" lvl="4" marL="0" marR="0" rtl="0" algn="l">
              <a:spcBef>
                <a:spcPts val="0"/>
              </a:spcBef>
              <a:buNone/>
              <a:defRPr sz="1800">
                <a:solidFill>
                  <a:schemeClr val="lt1"/>
                </a:solidFill>
                <a:latin typeface="Calibri"/>
                <a:ea typeface="Calibri"/>
                <a:cs typeface="Calibri"/>
                <a:sym typeface="Calibri"/>
              </a:defRPr>
            </a:lvl5pPr>
            <a:lvl6pPr indent="0" lvl="5" marL="0" marR="0" rtl="0" algn="l">
              <a:spcBef>
                <a:spcPts val="0"/>
              </a:spcBef>
              <a:buNone/>
              <a:defRPr sz="1800">
                <a:solidFill>
                  <a:schemeClr val="lt1"/>
                </a:solidFill>
                <a:latin typeface="Calibri"/>
                <a:ea typeface="Calibri"/>
                <a:cs typeface="Calibri"/>
                <a:sym typeface="Calibri"/>
              </a:defRPr>
            </a:lvl6pPr>
            <a:lvl7pPr indent="0" lvl="6" marL="0" marR="0" rtl="0" algn="l">
              <a:spcBef>
                <a:spcPts val="0"/>
              </a:spcBef>
              <a:buNone/>
              <a:defRPr sz="1800">
                <a:solidFill>
                  <a:schemeClr val="lt1"/>
                </a:solidFill>
                <a:latin typeface="Calibri"/>
                <a:ea typeface="Calibri"/>
                <a:cs typeface="Calibri"/>
                <a:sym typeface="Calibri"/>
              </a:defRPr>
            </a:lvl7pPr>
            <a:lvl8pPr indent="0" lvl="7" marL="0" marR="0" rtl="0" algn="l">
              <a:spcBef>
                <a:spcPts val="0"/>
              </a:spcBef>
              <a:buNone/>
              <a:defRPr sz="1800">
                <a:solidFill>
                  <a:schemeClr val="lt1"/>
                </a:solidFill>
                <a:latin typeface="Calibri"/>
                <a:ea typeface="Calibri"/>
                <a:cs typeface="Calibri"/>
                <a:sym typeface="Calibri"/>
              </a:defRPr>
            </a:lvl8pPr>
            <a:lvl9pPr indent="0" lvl="8" marL="0" marR="0" rtl="0" algn="l">
              <a:spcBef>
                <a:spcPts val="0"/>
              </a:spcBef>
              <a:buNone/>
              <a:defRPr sz="1800">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93" name="Shape 93"/>
        <p:cNvGrpSpPr/>
        <p:nvPr/>
      </p:nvGrpSpPr>
      <p:grpSpPr>
        <a:xfrm>
          <a:off x="0" y="0"/>
          <a:ext cx="0" cy="0"/>
          <a:chOff x="0" y="0"/>
          <a:chExt cx="0" cy="0"/>
        </a:xfrm>
      </p:grpSpPr>
      <p:sp>
        <p:nvSpPr>
          <p:cNvPr id="94" name="Google Shape;94;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4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4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A" showMasterSp="0">
  <p:cSld name="Divider Slide A">
    <p:spTree>
      <p:nvGrpSpPr>
        <p:cNvPr id="103" name="Shape 103"/>
        <p:cNvGrpSpPr/>
        <p:nvPr/>
      </p:nvGrpSpPr>
      <p:grpSpPr>
        <a:xfrm>
          <a:off x="0" y="0"/>
          <a:ext cx="0" cy="0"/>
          <a:chOff x="0" y="0"/>
          <a:chExt cx="0" cy="0"/>
        </a:xfrm>
      </p:grpSpPr>
      <p:pic>
        <p:nvPicPr>
          <p:cNvPr id="104" name="Google Shape;104;p45"/>
          <p:cNvPicPr preferRelativeResize="0"/>
          <p:nvPr/>
        </p:nvPicPr>
        <p:blipFill rotWithShape="1">
          <a:blip r:embed="rId2">
            <a:alphaModFix/>
          </a:blip>
          <a:srcRect b="19703" l="17448" r="7278" t="17784"/>
          <a:stretch/>
        </p:blipFill>
        <p:spPr>
          <a:xfrm>
            <a:off x="1" y="0"/>
            <a:ext cx="12429066" cy="6858000"/>
          </a:xfrm>
          <a:prstGeom prst="rect">
            <a:avLst/>
          </a:prstGeom>
          <a:noFill/>
          <a:ln>
            <a:noFill/>
          </a:ln>
        </p:spPr>
      </p:pic>
      <p:sp>
        <p:nvSpPr>
          <p:cNvPr id="105" name="Google Shape;105;p45"/>
          <p:cNvSpPr txBox="1"/>
          <p:nvPr>
            <p:ph idx="12" type="sldNum"/>
          </p:nvPr>
        </p:nvSpPr>
        <p:spPr>
          <a:xfrm>
            <a:off x="8989567" y="6124141"/>
            <a:ext cx="2844900" cy="363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45"/>
          <p:cNvSpPr txBox="1"/>
          <p:nvPr>
            <p:ph type="ctrTitle"/>
          </p:nvPr>
        </p:nvSpPr>
        <p:spPr>
          <a:xfrm>
            <a:off x="628649" y="3159926"/>
            <a:ext cx="10934700" cy="748200"/>
          </a:xfrm>
          <a:prstGeom prst="rect">
            <a:avLst/>
          </a:prstGeom>
          <a:noFill/>
          <a:ln>
            <a:noFill/>
          </a:ln>
        </p:spPr>
        <p:txBody>
          <a:bodyPr anchorCtr="0" anchor="ctr" bIns="45700" lIns="91425" spcFirstLastPara="1" rIns="91425" wrap="square" tIns="45700">
            <a:spAutoFit/>
          </a:bodyPr>
          <a:lstStyle>
            <a:lvl1pPr lvl="0" marR="0" algn="ctr">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107" name="Google Shape;107;p45"/>
          <p:cNvPicPr preferRelativeResize="0"/>
          <p:nvPr/>
        </p:nvPicPr>
        <p:blipFill rotWithShape="1">
          <a:blip r:embed="rId3">
            <a:alphaModFix/>
          </a:blip>
          <a:srcRect b="0" l="0" r="0" t="0"/>
          <a:stretch/>
        </p:blipFill>
        <p:spPr>
          <a:xfrm>
            <a:off x="224913" y="6017507"/>
            <a:ext cx="494615" cy="598329"/>
          </a:xfrm>
          <a:prstGeom prst="rect">
            <a:avLst/>
          </a:prstGeom>
          <a:noFill/>
          <a:ln>
            <a:noFill/>
          </a:ln>
        </p:spPr>
      </p:pic>
      <p:cxnSp>
        <p:nvCxnSpPr>
          <p:cNvPr id="108" name="Google Shape;108;p45"/>
          <p:cNvCxnSpPr/>
          <p:nvPr/>
        </p:nvCxnSpPr>
        <p:spPr>
          <a:xfrm>
            <a:off x="-12569" y="6785366"/>
            <a:ext cx="12204600" cy="0"/>
          </a:xfrm>
          <a:prstGeom prst="straightConnector1">
            <a:avLst/>
          </a:prstGeom>
          <a:noFill/>
          <a:ln cap="flat" cmpd="sng" w="88900">
            <a:solidFill>
              <a:srgbClr val="FFE04F"/>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116" name="Shape 116"/>
        <p:cNvGrpSpPr/>
        <p:nvPr/>
      </p:nvGrpSpPr>
      <p:grpSpPr>
        <a:xfrm>
          <a:off x="0" y="0"/>
          <a:ext cx="0" cy="0"/>
          <a:chOff x="0" y="0"/>
          <a:chExt cx="0" cy="0"/>
        </a:xfrm>
      </p:grpSpPr>
      <p:sp>
        <p:nvSpPr>
          <p:cNvPr id="117" name="Google Shape;117;p47"/>
          <p:cNvSpPr txBox="1"/>
          <p:nvPr>
            <p:ph idx="10" type="dt"/>
          </p:nvPr>
        </p:nvSpPr>
        <p:spPr>
          <a:xfrm>
            <a:off x="897467" y="6356351"/>
            <a:ext cx="2556900" cy="3651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47"/>
          <p:cNvSpPr txBox="1"/>
          <p:nvPr>
            <p:ph idx="11" type="ftr"/>
          </p:nvPr>
        </p:nvSpPr>
        <p:spPr>
          <a:xfrm>
            <a:off x="4165600" y="6356351"/>
            <a:ext cx="6942600" cy="3651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47"/>
          <p:cNvSpPr txBox="1"/>
          <p:nvPr>
            <p:ph idx="12" type="sldNum"/>
          </p:nvPr>
        </p:nvSpPr>
        <p:spPr>
          <a:xfrm>
            <a:off x="11345334" y="6356351"/>
            <a:ext cx="728100" cy="3651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rgbClr val="696158"/>
                </a:solidFill>
                <a:latin typeface="Calibri"/>
                <a:ea typeface="Calibri"/>
                <a:cs typeface="Calibri"/>
                <a:sym typeface="Calibri"/>
              </a:defRPr>
            </a:lvl1pPr>
            <a:lvl2pPr indent="0" lvl="1" marL="0" algn="r">
              <a:spcBef>
                <a:spcPts val="0"/>
              </a:spcBef>
              <a:buNone/>
              <a:defRPr sz="1000">
                <a:solidFill>
                  <a:srgbClr val="696158"/>
                </a:solidFill>
                <a:latin typeface="Calibri"/>
                <a:ea typeface="Calibri"/>
                <a:cs typeface="Calibri"/>
                <a:sym typeface="Calibri"/>
              </a:defRPr>
            </a:lvl2pPr>
            <a:lvl3pPr indent="0" lvl="2" marL="0" algn="r">
              <a:spcBef>
                <a:spcPts val="0"/>
              </a:spcBef>
              <a:buNone/>
              <a:defRPr sz="1000">
                <a:solidFill>
                  <a:srgbClr val="696158"/>
                </a:solidFill>
                <a:latin typeface="Calibri"/>
                <a:ea typeface="Calibri"/>
                <a:cs typeface="Calibri"/>
                <a:sym typeface="Calibri"/>
              </a:defRPr>
            </a:lvl3pPr>
            <a:lvl4pPr indent="0" lvl="3" marL="0" algn="r">
              <a:spcBef>
                <a:spcPts val="0"/>
              </a:spcBef>
              <a:buNone/>
              <a:defRPr sz="1000">
                <a:solidFill>
                  <a:srgbClr val="696158"/>
                </a:solidFill>
                <a:latin typeface="Calibri"/>
                <a:ea typeface="Calibri"/>
                <a:cs typeface="Calibri"/>
                <a:sym typeface="Calibri"/>
              </a:defRPr>
            </a:lvl4pPr>
            <a:lvl5pPr indent="0" lvl="4" marL="0" algn="r">
              <a:spcBef>
                <a:spcPts val="0"/>
              </a:spcBef>
              <a:buNone/>
              <a:defRPr sz="1000">
                <a:solidFill>
                  <a:srgbClr val="696158"/>
                </a:solidFill>
                <a:latin typeface="Calibri"/>
                <a:ea typeface="Calibri"/>
                <a:cs typeface="Calibri"/>
                <a:sym typeface="Calibri"/>
              </a:defRPr>
            </a:lvl5pPr>
            <a:lvl6pPr indent="0" lvl="5" marL="0" algn="r">
              <a:spcBef>
                <a:spcPts val="0"/>
              </a:spcBef>
              <a:buNone/>
              <a:defRPr sz="1000">
                <a:solidFill>
                  <a:srgbClr val="696158"/>
                </a:solidFill>
                <a:latin typeface="Calibri"/>
                <a:ea typeface="Calibri"/>
                <a:cs typeface="Calibri"/>
                <a:sym typeface="Calibri"/>
              </a:defRPr>
            </a:lvl6pPr>
            <a:lvl7pPr indent="0" lvl="6" marL="0" algn="r">
              <a:spcBef>
                <a:spcPts val="0"/>
              </a:spcBef>
              <a:buNone/>
              <a:defRPr sz="1000">
                <a:solidFill>
                  <a:srgbClr val="696158"/>
                </a:solidFill>
                <a:latin typeface="Calibri"/>
                <a:ea typeface="Calibri"/>
                <a:cs typeface="Calibri"/>
                <a:sym typeface="Calibri"/>
              </a:defRPr>
            </a:lvl7pPr>
            <a:lvl8pPr indent="0" lvl="7" marL="0" algn="r">
              <a:spcBef>
                <a:spcPts val="0"/>
              </a:spcBef>
              <a:buNone/>
              <a:defRPr sz="1000">
                <a:solidFill>
                  <a:srgbClr val="696158"/>
                </a:solidFill>
                <a:latin typeface="Calibri"/>
                <a:ea typeface="Calibri"/>
                <a:cs typeface="Calibri"/>
                <a:sym typeface="Calibri"/>
              </a:defRPr>
            </a:lvl8pPr>
            <a:lvl9pPr indent="0" lvl="8" marL="0" algn="r">
              <a:spcBef>
                <a:spcPts val="0"/>
              </a:spcBef>
              <a:buNone/>
              <a:defRPr sz="1000">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120" name="Shape 120"/>
        <p:cNvGrpSpPr/>
        <p:nvPr/>
      </p:nvGrpSpPr>
      <p:grpSpPr>
        <a:xfrm>
          <a:off x="0" y="0"/>
          <a:ext cx="0" cy="0"/>
          <a:chOff x="0" y="0"/>
          <a:chExt cx="0" cy="0"/>
        </a:xfrm>
      </p:grpSpPr>
      <p:sp>
        <p:nvSpPr>
          <p:cNvPr id="121" name="Google Shape;121;p48"/>
          <p:cNvSpPr txBox="1"/>
          <p:nvPr>
            <p:ph type="title"/>
          </p:nvPr>
        </p:nvSpPr>
        <p:spPr>
          <a:xfrm>
            <a:off x="609600" y="704088"/>
            <a:ext cx="11074500" cy="1143000"/>
          </a:xfrm>
          <a:prstGeom prst="rect">
            <a:avLst/>
          </a:prstGeom>
          <a:noFill/>
          <a:ln>
            <a:noFill/>
          </a:ln>
        </p:spPr>
        <p:txBody>
          <a:bodyPr anchorCtr="0" anchor="b" bIns="0" lIns="91425" spcFirstLastPara="1" rIns="91425" wrap="square" tIns="45700">
            <a:normAutofit/>
          </a:bodyPr>
          <a:lstStyle>
            <a:lvl1pPr lvl="0" algn="l">
              <a:spcBef>
                <a:spcPts val="0"/>
              </a:spcBef>
              <a:spcAft>
                <a:spcPts val="0"/>
              </a:spcAft>
              <a:buClr>
                <a:schemeClr val="dk2"/>
              </a:buClr>
              <a:buSzPts val="5000"/>
              <a:buFont typeface="Calibri"/>
              <a:buNone/>
              <a:defRPr b="0" sz="5000">
                <a:solidFill>
                  <a:schemeClr val="dk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48"/>
          <p:cNvSpPr txBox="1"/>
          <p:nvPr>
            <p:ph idx="10" type="dt"/>
          </p:nvPr>
        </p:nvSpPr>
        <p:spPr>
          <a:xfrm>
            <a:off x="897467" y="6356351"/>
            <a:ext cx="2556900" cy="3651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8"/>
          <p:cNvSpPr txBox="1"/>
          <p:nvPr>
            <p:ph idx="11" type="ftr"/>
          </p:nvPr>
        </p:nvSpPr>
        <p:spPr>
          <a:xfrm>
            <a:off x="4165600" y="6356351"/>
            <a:ext cx="6942600" cy="3651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48"/>
          <p:cNvSpPr txBox="1"/>
          <p:nvPr>
            <p:ph idx="12" type="sldNum"/>
          </p:nvPr>
        </p:nvSpPr>
        <p:spPr>
          <a:xfrm>
            <a:off x="11345334" y="6356351"/>
            <a:ext cx="728100" cy="3651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25" name="Google Shape;125;p48"/>
          <p:cNvGrpSpPr/>
          <p:nvPr/>
        </p:nvGrpSpPr>
        <p:grpSpPr>
          <a:xfrm>
            <a:off x="0" y="-28132"/>
            <a:ext cx="4194903" cy="1785086"/>
            <a:chOff x="-219968" y="24895"/>
            <a:chExt cx="4194903" cy="1785086"/>
          </a:xfrm>
        </p:grpSpPr>
        <p:pic>
          <p:nvPicPr>
            <p:cNvPr descr="A picture containing text, transport, aircraft, balloon&#10;&#10;Description automatically generated" id="126" name="Google Shape;126;p48"/>
            <p:cNvPicPr preferRelativeResize="0"/>
            <p:nvPr/>
          </p:nvPicPr>
          <p:blipFill rotWithShape="1">
            <a:blip r:embed="rId2">
              <a:alphaModFix/>
            </a:blip>
            <a:srcRect b="0" l="0" r="0" t="0"/>
            <a:stretch/>
          </p:blipFill>
          <p:spPr>
            <a:xfrm>
              <a:off x="-219968" y="53027"/>
              <a:ext cx="806793" cy="744732"/>
            </a:xfrm>
            <a:prstGeom prst="rect">
              <a:avLst/>
            </a:prstGeom>
            <a:noFill/>
            <a:ln>
              <a:noFill/>
            </a:ln>
          </p:spPr>
        </p:pic>
        <p:sp>
          <p:nvSpPr>
            <p:cNvPr id="127" name="Google Shape;127;p48"/>
            <p:cNvSpPr/>
            <p:nvPr/>
          </p:nvSpPr>
          <p:spPr>
            <a:xfrm rot="-530427">
              <a:off x="-34437" y="320643"/>
              <a:ext cx="3941063" cy="1193590"/>
            </a:xfrm>
            <a:prstGeom prst="rect">
              <a:avLst/>
            </a:prstGeom>
          </p:spPr>
          <p:txBody>
            <a:bodyPr>
              <a:prstTxWarp prst="textPlain"/>
            </a:bodyPr>
            <a:lstStyle/>
            <a:p>
              <a:pPr lvl="0" algn="ctr"/>
              <a:r>
                <a:rPr b="0" i="0">
                  <a:ln>
                    <a:noFill/>
                  </a:ln>
                  <a:solidFill>
                    <a:srgbClr val="0070C0"/>
                  </a:solidFill>
                  <a:latin typeface="Calibri"/>
                </a:rPr>
                <a:t>Better Asthma Control for Kids</a:t>
              </a: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C" showMasterSp="0">
  <p:cSld name="Divider Slide C">
    <p:spTree>
      <p:nvGrpSpPr>
        <p:cNvPr id="134" name="Shape 134"/>
        <p:cNvGrpSpPr/>
        <p:nvPr/>
      </p:nvGrpSpPr>
      <p:grpSpPr>
        <a:xfrm>
          <a:off x="0" y="0"/>
          <a:ext cx="0" cy="0"/>
          <a:chOff x="0" y="0"/>
          <a:chExt cx="0" cy="0"/>
        </a:xfrm>
      </p:grpSpPr>
      <p:sp>
        <p:nvSpPr>
          <p:cNvPr id="135" name="Google Shape;135;p50"/>
          <p:cNvSpPr/>
          <p:nvPr/>
        </p:nvSpPr>
        <p:spPr>
          <a:xfrm>
            <a:off x="-12103" y="0"/>
            <a:ext cx="6945600" cy="6698100"/>
          </a:xfrm>
          <a:prstGeom prst="rtTriangle">
            <a:avLst/>
          </a:prstGeom>
          <a:solidFill>
            <a:schemeClr val="lt2">
              <a:alpha val="7176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136" name="Google Shape;136;p50"/>
          <p:cNvSpPr txBox="1"/>
          <p:nvPr>
            <p:ph idx="1" type="body"/>
          </p:nvPr>
        </p:nvSpPr>
        <p:spPr>
          <a:xfrm>
            <a:off x="1529226" y="2673662"/>
            <a:ext cx="9140100" cy="1564200"/>
          </a:xfrm>
          <a:prstGeom prst="rect">
            <a:avLst/>
          </a:prstGeom>
          <a:noFill/>
          <a:ln>
            <a:noFill/>
          </a:ln>
        </p:spPr>
        <p:txBody>
          <a:bodyPr anchorCtr="0" anchor="ctr" bIns="45700" lIns="91425" spcFirstLastPara="1" rIns="91425" wrap="square" tIns="45700">
            <a:noAutofit/>
          </a:bodyPr>
          <a:lstStyle>
            <a:lvl1pPr indent="-228600" lvl="0" marL="457200" marR="0" algn="ctr">
              <a:spcBef>
                <a:spcPts val="960"/>
              </a:spcBef>
              <a:spcAft>
                <a:spcPts val="0"/>
              </a:spcAft>
              <a:buClr>
                <a:srgbClr val="0069B3"/>
              </a:buClr>
              <a:buSzPts val="4800"/>
              <a:buFont typeface="Arial"/>
              <a:buNone/>
              <a:defRPr b="1" i="0" sz="4800" u="none" cap="none" strike="noStrike">
                <a:solidFill>
                  <a:srgbClr val="0069B3"/>
                </a:solidFill>
                <a:latin typeface="Arial"/>
                <a:ea typeface="Arial"/>
                <a:cs typeface="Arial"/>
                <a:sym typeface="Arial"/>
              </a:defRPr>
            </a:lvl1pPr>
            <a:lvl2pPr indent="-228600" lvl="1" marL="914400" marR="0" algn="l">
              <a:spcBef>
                <a:spcPts val="693"/>
              </a:spcBef>
              <a:spcAft>
                <a:spcPts val="0"/>
              </a:spcAft>
              <a:buClr>
                <a:schemeClr val="accent1"/>
              </a:buClr>
              <a:buSzPts val="3466"/>
              <a:buFont typeface="Arial"/>
              <a:buNone/>
              <a:defRPr b="1" i="0" sz="3466" u="none" cap="none" strike="noStrike">
                <a:solidFill>
                  <a:schemeClr val="accent1"/>
                </a:solidFill>
                <a:latin typeface="Arial"/>
                <a:ea typeface="Arial"/>
                <a:cs typeface="Arial"/>
                <a:sym typeface="Arial"/>
              </a:defRPr>
            </a:lvl2pPr>
            <a:lvl3pPr indent="-228600" lvl="2" marL="1371600" marR="0" algn="l">
              <a:spcBef>
                <a:spcPts val="693"/>
              </a:spcBef>
              <a:spcAft>
                <a:spcPts val="0"/>
              </a:spcAft>
              <a:buClr>
                <a:schemeClr val="accent1"/>
              </a:buClr>
              <a:buSzPts val="3466"/>
              <a:buFont typeface="Arial"/>
              <a:buNone/>
              <a:defRPr b="1" i="0" sz="3466" u="none" cap="none" strike="noStrike">
                <a:solidFill>
                  <a:schemeClr val="accent1"/>
                </a:solidFill>
                <a:latin typeface="Arial"/>
                <a:ea typeface="Arial"/>
                <a:cs typeface="Arial"/>
                <a:sym typeface="Arial"/>
              </a:defRPr>
            </a:lvl3pPr>
            <a:lvl4pPr indent="-228600" lvl="3" marL="1828800" marR="0" algn="l">
              <a:spcBef>
                <a:spcPts val="693"/>
              </a:spcBef>
              <a:spcAft>
                <a:spcPts val="0"/>
              </a:spcAft>
              <a:buClr>
                <a:schemeClr val="accent1"/>
              </a:buClr>
              <a:buSzPts val="3466"/>
              <a:buFont typeface="Arial"/>
              <a:buNone/>
              <a:defRPr b="1" i="0" sz="3466" u="none" cap="none" strike="noStrike">
                <a:solidFill>
                  <a:schemeClr val="accent1"/>
                </a:solidFill>
                <a:latin typeface="Arial"/>
                <a:ea typeface="Arial"/>
                <a:cs typeface="Arial"/>
                <a:sym typeface="Arial"/>
              </a:defRPr>
            </a:lvl4pPr>
            <a:lvl5pPr indent="-228600" lvl="4" marL="2286000" marR="0" algn="l">
              <a:spcBef>
                <a:spcPts val="693"/>
              </a:spcBef>
              <a:spcAft>
                <a:spcPts val="0"/>
              </a:spcAft>
              <a:buClr>
                <a:schemeClr val="accent1"/>
              </a:buClr>
              <a:buSzPts val="3466"/>
              <a:buFont typeface="Arial"/>
              <a:buNone/>
              <a:defRPr b="1" i="0" sz="3466" u="none" cap="none" strike="noStrike">
                <a:solidFill>
                  <a:schemeClr val="accent1"/>
                </a:solidFill>
                <a:latin typeface="Arial"/>
                <a:ea typeface="Arial"/>
                <a:cs typeface="Arial"/>
                <a:sym typeface="Arial"/>
              </a:defRPr>
            </a:lvl5pPr>
            <a:lvl6pPr indent="-355726" lvl="5" marL="2743200" marR="0" algn="l">
              <a:spcBef>
                <a:spcPts val="400"/>
              </a:spcBef>
              <a:spcAft>
                <a:spcPts val="0"/>
              </a:spcAft>
              <a:buClr>
                <a:schemeClr val="dk1"/>
              </a:buClr>
              <a:buSzPts val="2002"/>
              <a:buFont typeface="Arial"/>
              <a:buChar char="•"/>
              <a:defRPr b="0" i="0" sz="2002" u="none" cap="none" strike="noStrike">
                <a:solidFill>
                  <a:schemeClr val="dk1"/>
                </a:solidFill>
                <a:latin typeface="Arial"/>
                <a:ea typeface="Arial"/>
                <a:cs typeface="Arial"/>
                <a:sym typeface="Arial"/>
              </a:defRPr>
            </a:lvl6pPr>
            <a:lvl7pPr indent="-355726" lvl="6" marL="3200400" marR="0" algn="l">
              <a:spcBef>
                <a:spcPts val="400"/>
              </a:spcBef>
              <a:spcAft>
                <a:spcPts val="0"/>
              </a:spcAft>
              <a:buClr>
                <a:schemeClr val="dk1"/>
              </a:buClr>
              <a:buSzPts val="2002"/>
              <a:buFont typeface="Arial"/>
              <a:buChar char="•"/>
              <a:defRPr b="0" i="0" sz="2002" u="none" cap="none" strike="noStrike">
                <a:solidFill>
                  <a:schemeClr val="dk1"/>
                </a:solidFill>
                <a:latin typeface="Arial"/>
                <a:ea typeface="Arial"/>
                <a:cs typeface="Arial"/>
                <a:sym typeface="Arial"/>
              </a:defRPr>
            </a:lvl7pPr>
            <a:lvl8pPr indent="-355727" lvl="7" marL="3657600" marR="0" algn="l">
              <a:spcBef>
                <a:spcPts val="400"/>
              </a:spcBef>
              <a:spcAft>
                <a:spcPts val="0"/>
              </a:spcAft>
              <a:buClr>
                <a:schemeClr val="dk1"/>
              </a:buClr>
              <a:buSzPts val="2002"/>
              <a:buFont typeface="Arial"/>
              <a:buChar char="•"/>
              <a:defRPr b="0" i="0" sz="2002" u="none" cap="none" strike="noStrike">
                <a:solidFill>
                  <a:schemeClr val="dk1"/>
                </a:solidFill>
                <a:latin typeface="Arial"/>
                <a:ea typeface="Arial"/>
                <a:cs typeface="Arial"/>
                <a:sym typeface="Arial"/>
              </a:defRPr>
            </a:lvl8pPr>
            <a:lvl9pPr indent="-355727" lvl="8" marL="4114800" marR="0" algn="l">
              <a:spcBef>
                <a:spcPts val="400"/>
              </a:spcBef>
              <a:spcAft>
                <a:spcPts val="0"/>
              </a:spcAft>
              <a:buClr>
                <a:schemeClr val="dk1"/>
              </a:buClr>
              <a:buSzPts val="2002"/>
              <a:buFont typeface="Arial"/>
              <a:buChar char="•"/>
              <a:defRPr b="0" i="0" sz="2002" u="none" cap="none" strike="noStrike">
                <a:solidFill>
                  <a:schemeClr val="dk1"/>
                </a:solidFill>
                <a:latin typeface="Arial"/>
                <a:ea typeface="Arial"/>
                <a:cs typeface="Arial"/>
                <a:sym typeface="Arial"/>
              </a:defRPr>
            </a:lvl9pPr>
          </a:lstStyle>
          <a:p/>
        </p:txBody>
      </p:sp>
      <p:pic>
        <p:nvPicPr>
          <p:cNvPr id="137" name="Google Shape;137;p50"/>
          <p:cNvPicPr preferRelativeResize="0"/>
          <p:nvPr/>
        </p:nvPicPr>
        <p:blipFill rotWithShape="1">
          <a:blip r:embed="rId2">
            <a:alphaModFix/>
          </a:blip>
          <a:srcRect b="0" l="0" r="0" t="0"/>
          <a:stretch/>
        </p:blipFill>
        <p:spPr>
          <a:xfrm>
            <a:off x="197967" y="5843083"/>
            <a:ext cx="2597866" cy="712480"/>
          </a:xfrm>
          <a:prstGeom prst="rect">
            <a:avLst/>
          </a:prstGeom>
          <a:noFill/>
          <a:ln>
            <a:noFill/>
          </a:ln>
        </p:spPr>
      </p:pic>
      <p:pic>
        <p:nvPicPr>
          <p:cNvPr id="138" name="Google Shape;138;p50"/>
          <p:cNvPicPr preferRelativeResize="0"/>
          <p:nvPr/>
        </p:nvPicPr>
        <p:blipFill rotWithShape="1">
          <a:blip r:embed="rId3">
            <a:alphaModFix/>
          </a:blip>
          <a:srcRect b="0" l="0" r="0" t="0"/>
          <a:stretch/>
        </p:blipFill>
        <p:spPr>
          <a:xfrm>
            <a:off x="3055850" y="5843083"/>
            <a:ext cx="3040150" cy="67147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22" name="Shape 22"/>
        <p:cNvGrpSpPr/>
        <p:nvPr/>
      </p:nvGrpSpPr>
      <p:grpSpPr>
        <a:xfrm>
          <a:off x="0" y="0"/>
          <a:ext cx="0" cy="0"/>
          <a:chOff x="0" y="0"/>
          <a:chExt cx="0" cy="0"/>
        </a:xfrm>
      </p:grpSpPr>
      <p:sp>
        <p:nvSpPr>
          <p:cNvPr id="23" name="Google Shape;23;p30"/>
          <p:cNvSpPr txBox="1"/>
          <p:nvPr>
            <p:ph idx="10" type="dt"/>
          </p:nvPr>
        </p:nvSpPr>
        <p:spPr>
          <a:xfrm>
            <a:off x="965200" y="6356352"/>
            <a:ext cx="2489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0"/>
          <p:cNvSpPr txBox="1"/>
          <p:nvPr>
            <p:ph idx="11" type="ftr"/>
          </p:nvPr>
        </p:nvSpPr>
        <p:spPr>
          <a:xfrm>
            <a:off x="4165600" y="6356352"/>
            <a:ext cx="6180667"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0"/>
          <p:cNvSpPr txBox="1"/>
          <p:nvPr>
            <p:ph idx="12" type="sldNum"/>
          </p:nvPr>
        </p:nvSpPr>
        <p:spPr>
          <a:xfrm>
            <a:off x="10989733" y="6356352"/>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000" u="none" cap="none" strike="noStrike">
                <a:solidFill>
                  <a:srgbClr val="696158"/>
                </a:solidFill>
                <a:latin typeface="Calibri"/>
                <a:ea typeface="Calibri"/>
                <a:cs typeface="Calibri"/>
                <a:sym typeface="Calibri"/>
              </a:defRPr>
            </a:lvl1pPr>
            <a:lvl2pPr indent="0" lvl="1" marL="0" algn="r">
              <a:spcBef>
                <a:spcPts val="0"/>
              </a:spcBef>
              <a:buNone/>
              <a:defRPr b="0" i="0" sz="1000" u="none" cap="none" strike="noStrike">
                <a:solidFill>
                  <a:srgbClr val="696158"/>
                </a:solidFill>
                <a:latin typeface="Calibri"/>
                <a:ea typeface="Calibri"/>
                <a:cs typeface="Calibri"/>
                <a:sym typeface="Calibri"/>
              </a:defRPr>
            </a:lvl2pPr>
            <a:lvl3pPr indent="0" lvl="2" marL="0" algn="r">
              <a:spcBef>
                <a:spcPts val="0"/>
              </a:spcBef>
              <a:buNone/>
              <a:defRPr b="0" i="0" sz="1000" u="none" cap="none" strike="noStrike">
                <a:solidFill>
                  <a:srgbClr val="696158"/>
                </a:solidFill>
                <a:latin typeface="Calibri"/>
                <a:ea typeface="Calibri"/>
                <a:cs typeface="Calibri"/>
                <a:sym typeface="Calibri"/>
              </a:defRPr>
            </a:lvl3pPr>
            <a:lvl4pPr indent="0" lvl="3" marL="0" algn="r">
              <a:spcBef>
                <a:spcPts val="0"/>
              </a:spcBef>
              <a:buNone/>
              <a:defRPr b="0" i="0" sz="1000" u="none" cap="none" strike="noStrike">
                <a:solidFill>
                  <a:srgbClr val="696158"/>
                </a:solidFill>
                <a:latin typeface="Calibri"/>
                <a:ea typeface="Calibri"/>
                <a:cs typeface="Calibri"/>
                <a:sym typeface="Calibri"/>
              </a:defRPr>
            </a:lvl4pPr>
            <a:lvl5pPr indent="0" lvl="4" marL="0" algn="r">
              <a:spcBef>
                <a:spcPts val="0"/>
              </a:spcBef>
              <a:buNone/>
              <a:defRPr b="0" i="0" sz="1000" u="none" cap="none" strike="noStrike">
                <a:solidFill>
                  <a:srgbClr val="696158"/>
                </a:solidFill>
                <a:latin typeface="Calibri"/>
                <a:ea typeface="Calibri"/>
                <a:cs typeface="Calibri"/>
                <a:sym typeface="Calibri"/>
              </a:defRPr>
            </a:lvl5pPr>
            <a:lvl6pPr indent="0" lvl="5" marL="0" algn="r">
              <a:spcBef>
                <a:spcPts val="0"/>
              </a:spcBef>
              <a:buNone/>
              <a:defRPr b="0" i="0" sz="1000" u="none" cap="none" strike="noStrike">
                <a:solidFill>
                  <a:srgbClr val="696158"/>
                </a:solidFill>
                <a:latin typeface="Calibri"/>
                <a:ea typeface="Calibri"/>
                <a:cs typeface="Calibri"/>
                <a:sym typeface="Calibri"/>
              </a:defRPr>
            </a:lvl6pPr>
            <a:lvl7pPr indent="0" lvl="6" marL="0" algn="r">
              <a:spcBef>
                <a:spcPts val="0"/>
              </a:spcBef>
              <a:buNone/>
              <a:defRPr b="0" i="0" sz="1000" u="none" cap="none" strike="noStrike">
                <a:solidFill>
                  <a:srgbClr val="696158"/>
                </a:solidFill>
                <a:latin typeface="Calibri"/>
                <a:ea typeface="Calibri"/>
                <a:cs typeface="Calibri"/>
                <a:sym typeface="Calibri"/>
              </a:defRPr>
            </a:lvl7pPr>
            <a:lvl8pPr indent="0" lvl="7" marL="0" algn="r">
              <a:spcBef>
                <a:spcPts val="0"/>
              </a:spcBef>
              <a:buNone/>
              <a:defRPr b="0" i="0" sz="1000" u="none" cap="none" strike="noStrike">
                <a:solidFill>
                  <a:srgbClr val="696158"/>
                </a:solidFill>
                <a:latin typeface="Calibri"/>
                <a:ea typeface="Calibri"/>
                <a:cs typeface="Calibri"/>
                <a:sym typeface="Calibri"/>
              </a:defRPr>
            </a:lvl8pPr>
            <a:lvl9pPr indent="0" lvl="8" marL="0" algn="r">
              <a:spcBef>
                <a:spcPts val="0"/>
              </a:spcBef>
              <a:buNone/>
              <a:defRPr b="0" i="0" sz="1000" u="none" cap="none" strike="noStrike">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30"/>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61AB"/>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27" name="Shape 27"/>
        <p:cNvGrpSpPr/>
        <p:nvPr/>
      </p:nvGrpSpPr>
      <p:grpSpPr>
        <a:xfrm>
          <a:off x="0" y="0"/>
          <a:ext cx="0" cy="0"/>
          <a:chOff x="0" y="0"/>
          <a:chExt cx="0" cy="0"/>
        </a:xfrm>
      </p:grpSpPr>
      <p:sp>
        <p:nvSpPr>
          <p:cNvPr id="28" name="Google Shape;28;p31"/>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61AB"/>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1"/>
          <p:cNvSpPr txBox="1"/>
          <p:nvPr>
            <p:ph idx="1" type="body"/>
          </p:nvPr>
        </p:nvSpPr>
        <p:spPr>
          <a:xfrm>
            <a:off x="1574800" y="1600201"/>
            <a:ext cx="4826000" cy="4406900"/>
          </a:xfrm>
          <a:prstGeom prst="rect">
            <a:avLst/>
          </a:prstGeom>
          <a:noFill/>
          <a:ln>
            <a:noFill/>
          </a:ln>
        </p:spPr>
        <p:txBody>
          <a:bodyPr anchorCtr="0" anchor="t" bIns="45700" lIns="91425" spcFirstLastPara="1" rIns="91425" wrap="square" tIns="45700">
            <a:normAutofit/>
          </a:bodyPr>
          <a:lstStyle>
            <a:lvl1pPr indent="-228600" lvl="0" marL="457200" algn="l">
              <a:spcBef>
                <a:spcPts val="560"/>
              </a:spcBef>
              <a:spcAft>
                <a:spcPts val="0"/>
              </a:spcAft>
              <a:buClr>
                <a:srgbClr val="696158"/>
              </a:buClr>
              <a:buSzPts val="2800"/>
              <a:buNone/>
              <a:defRPr sz="2800"/>
            </a:lvl1pPr>
            <a:lvl2pPr indent="-228600" lvl="1" marL="914400" algn="l">
              <a:spcBef>
                <a:spcPts val="480"/>
              </a:spcBef>
              <a:spcAft>
                <a:spcPts val="0"/>
              </a:spcAft>
              <a:buClr>
                <a:srgbClr val="696158"/>
              </a:buClr>
              <a:buSzPts val="2400"/>
              <a:buNone/>
              <a:defRPr sz="2400"/>
            </a:lvl2pPr>
            <a:lvl3pPr indent="-355600" lvl="2" marL="1371600" algn="l">
              <a:spcBef>
                <a:spcPts val="400"/>
              </a:spcBef>
              <a:spcAft>
                <a:spcPts val="0"/>
              </a:spcAft>
              <a:buClr>
                <a:srgbClr val="696158"/>
              </a:buClr>
              <a:buSzPts val="2000"/>
              <a:buChar char="•"/>
              <a:defRPr sz="2000"/>
            </a:lvl3pPr>
            <a:lvl4pPr indent="-228600" lvl="3" marL="1828800" algn="l">
              <a:spcBef>
                <a:spcPts val="360"/>
              </a:spcBef>
              <a:spcAft>
                <a:spcPts val="0"/>
              </a:spcAft>
              <a:buClr>
                <a:srgbClr val="696158"/>
              </a:buClr>
              <a:buSzPts val="1800"/>
              <a:buNone/>
              <a:defRPr sz="1800"/>
            </a:lvl4pPr>
            <a:lvl5pPr indent="-342900" lvl="4" marL="2286000" algn="l">
              <a:spcBef>
                <a:spcPts val="360"/>
              </a:spcBef>
              <a:spcAft>
                <a:spcPts val="0"/>
              </a:spcAft>
              <a:buClr>
                <a:srgbClr val="696158"/>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0" name="Google Shape;30;p31"/>
          <p:cNvSpPr txBox="1"/>
          <p:nvPr>
            <p:ph idx="2" type="body"/>
          </p:nvPr>
        </p:nvSpPr>
        <p:spPr>
          <a:xfrm>
            <a:off x="6773333" y="1600201"/>
            <a:ext cx="4927600" cy="4406900"/>
          </a:xfrm>
          <a:prstGeom prst="rect">
            <a:avLst/>
          </a:prstGeom>
          <a:noFill/>
          <a:ln>
            <a:noFill/>
          </a:ln>
        </p:spPr>
        <p:txBody>
          <a:bodyPr anchorCtr="0" anchor="t" bIns="45700" lIns="91425" spcFirstLastPara="1" rIns="91425" wrap="square" tIns="45700">
            <a:normAutofit/>
          </a:bodyPr>
          <a:lstStyle>
            <a:lvl1pPr indent="-228600" lvl="0" marL="457200" algn="l">
              <a:spcBef>
                <a:spcPts val="560"/>
              </a:spcBef>
              <a:spcAft>
                <a:spcPts val="0"/>
              </a:spcAft>
              <a:buClr>
                <a:srgbClr val="696158"/>
              </a:buClr>
              <a:buSzPts val="2800"/>
              <a:buNone/>
              <a:defRPr sz="2800"/>
            </a:lvl1pPr>
            <a:lvl2pPr indent="-228600" lvl="1" marL="914400" algn="l">
              <a:spcBef>
                <a:spcPts val="480"/>
              </a:spcBef>
              <a:spcAft>
                <a:spcPts val="0"/>
              </a:spcAft>
              <a:buClr>
                <a:srgbClr val="696158"/>
              </a:buClr>
              <a:buSzPts val="2400"/>
              <a:buNone/>
              <a:defRPr sz="2400"/>
            </a:lvl2pPr>
            <a:lvl3pPr indent="-355600" lvl="2" marL="1371600" algn="l">
              <a:spcBef>
                <a:spcPts val="400"/>
              </a:spcBef>
              <a:spcAft>
                <a:spcPts val="0"/>
              </a:spcAft>
              <a:buClr>
                <a:srgbClr val="696158"/>
              </a:buClr>
              <a:buSzPts val="2000"/>
              <a:buChar char="•"/>
              <a:defRPr sz="2000"/>
            </a:lvl3pPr>
            <a:lvl4pPr indent="-228600" lvl="3" marL="1828800" algn="l">
              <a:spcBef>
                <a:spcPts val="360"/>
              </a:spcBef>
              <a:spcAft>
                <a:spcPts val="0"/>
              </a:spcAft>
              <a:buClr>
                <a:srgbClr val="696158"/>
              </a:buClr>
              <a:buSzPts val="1800"/>
              <a:buNone/>
              <a:defRPr sz="1800"/>
            </a:lvl4pPr>
            <a:lvl5pPr indent="-342900" lvl="4" marL="2286000" algn="l">
              <a:spcBef>
                <a:spcPts val="360"/>
              </a:spcBef>
              <a:spcAft>
                <a:spcPts val="0"/>
              </a:spcAft>
              <a:buClr>
                <a:srgbClr val="696158"/>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1" name="Google Shape;31;p31"/>
          <p:cNvSpPr txBox="1"/>
          <p:nvPr>
            <p:ph idx="10" type="dt"/>
          </p:nvPr>
        </p:nvSpPr>
        <p:spPr>
          <a:xfrm>
            <a:off x="965200" y="6356351"/>
            <a:ext cx="2489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1"/>
          <p:cNvSpPr txBox="1"/>
          <p:nvPr>
            <p:ph idx="11" type="ftr"/>
          </p:nvPr>
        </p:nvSpPr>
        <p:spPr>
          <a:xfrm>
            <a:off x="4165600" y="6356351"/>
            <a:ext cx="6180667"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1"/>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000" u="none" cap="none" strike="noStrike">
                <a:solidFill>
                  <a:srgbClr val="696158"/>
                </a:solidFill>
                <a:latin typeface="Calibri"/>
                <a:ea typeface="Calibri"/>
                <a:cs typeface="Calibri"/>
                <a:sym typeface="Calibri"/>
              </a:defRPr>
            </a:lvl1pPr>
            <a:lvl2pPr indent="0" lvl="1" marL="0" algn="r">
              <a:spcBef>
                <a:spcPts val="0"/>
              </a:spcBef>
              <a:buNone/>
              <a:defRPr b="0" i="0" sz="1000" u="none" cap="none" strike="noStrike">
                <a:solidFill>
                  <a:srgbClr val="696158"/>
                </a:solidFill>
                <a:latin typeface="Calibri"/>
                <a:ea typeface="Calibri"/>
                <a:cs typeface="Calibri"/>
                <a:sym typeface="Calibri"/>
              </a:defRPr>
            </a:lvl2pPr>
            <a:lvl3pPr indent="0" lvl="2" marL="0" algn="r">
              <a:spcBef>
                <a:spcPts val="0"/>
              </a:spcBef>
              <a:buNone/>
              <a:defRPr b="0" i="0" sz="1000" u="none" cap="none" strike="noStrike">
                <a:solidFill>
                  <a:srgbClr val="696158"/>
                </a:solidFill>
                <a:latin typeface="Calibri"/>
                <a:ea typeface="Calibri"/>
                <a:cs typeface="Calibri"/>
                <a:sym typeface="Calibri"/>
              </a:defRPr>
            </a:lvl3pPr>
            <a:lvl4pPr indent="0" lvl="3" marL="0" algn="r">
              <a:spcBef>
                <a:spcPts val="0"/>
              </a:spcBef>
              <a:buNone/>
              <a:defRPr b="0" i="0" sz="1000" u="none" cap="none" strike="noStrike">
                <a:solidFill>
                  <a:srgbClr val="696158"/>
                </a:solidFill>
                <a:latin typeface="Calibri"/>
                <a:ea typeface="Calibri"/>
                <a:cs typeface="Calibri"/>
                <a:sym typeface="Calibri"/>
              </a:defRPr>
            </a:lvl4pPr>
            <a:lvl5pPr indent="0" lvl="4" marL="0" algn="r">
              <a:spcBef>
                <a:spcPts val="0"/>
              </a:spcBef>
              <a:buNone/>
              <a:defRPr b="0" i="0" sz="1000" u="none" cap="none" strike="noStrike">
                <a:solidFill>
                  <a:srgbClr val="696158"/>
                </a:solidFill>
                <a:latin typeface="Calibri"/>
                <a:ea typeface="Calibri"/>
                <a:cs typeface="Calibri"/>
                <a:sym typeface="Calibri"/>
              </a:defRPr>
            </a:lvl5pPr>
            <a:lvl6pPr indent="0" lvl="5" marL="0" algn="r">
              <a:spcBef>
                <a:spcPts val="0"/>
              </a:spcBef>
              <a:buNone/>
              <a:defRPr b="0" i="0" sz="1000" u="none" cap="none" strike="noStrike">
                <a:solidFill>
                  <a:srgbClr val="696158"/>
                </a:solidFill>
                <a:latin typeface="Calibri"/>
                <a:ea typeface="Calibri"/>
                <a:cs typeface="Calibri"/>
                <a:sym typeface="Calibri"/>
              </a:defRPr>
            </a:lvl6pPr>
            <a:lvl7pPr indent="0" lvl="6" marL="0" algn="r">
              <a:spcBef>
                <a:spcPts val="0"/>
              </a:spcBef>
              <a:buNone/>
              <a:defRPr b="0" i="0" sz="1000" u="none" cap="none" strike="noStrike">
                <a:solidFill>
                  <a:srgbClr val="696158"/>
                </a:solidFill>
                <a:latin typeface="Calibri"/>
                <a:ea typeface="Calibri"/>
                <a:cs typeface="Calibri"/>
                <a:sym typeface="Calibri"/>
              </a:defRPr>
            </a:lvl7pPr>
            <a:lvl8pPr indent="0" lvl="7" marL="0" algn="r">
              <a:spcBef>
                <a:spcPts val="0"/>
              </a:spcBef>
              <a:buNone/>
              <a:defRPr b="0" i="0" sz="1000" u="none" cap="none" strike="noStrike">
                <a:solidFill>
                  <a:srgbClr val="696158"/>
                </a:solidFill>
                <a:latin typeface="Calibri"/>
                <a:ea typeface="Calibri"/>
                <a:cs typeface="Calibri"/>
                <a:sym typeface="Calibri"/>
              </a:defRPr>
            </a:lvl8pPr>
            <a:lvl9pPr indent="0" lvl="8" marL="0" algn="r">
              <a:spcBef>
                <a:spcPts val="0"/>
              </a:spcBef>
              <a:buNone/>
              <a:defRPr b="0" i="0" sz="1000" u="none" cap="none" strike="noStrike">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34" name="Shape 34"/>
        <p:cNvGrpSpPr/>
        <p:nvPr/>
      </p:nvGrpSpPr>
      <p:grpSpPr>
        <a:xfrm>
          <a:off x="0" y="0"/>
          <a:ext cx="0" cy="0"/>
          <a:chOff x="0" y="0"/>
          <a:chExt cx="0" cy="0"/>
        </a:xfrm>
      </p:grpSpPr>
      <p:sp>
        <p:nvSpPr>
          <p:cNvPr id="35" name="Google Shape;35;p36"/>
          <p:cNvSpPr txBox="1"/>
          <p:nvPr>
            <p:ph type="title"/>
          </p:nvPr>
        </p:nvSpPr>
        <p:spPr>
          <a:xfrm>
            <a:off x="963084" y="4406901"/>
            <a:ext cx="103632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0061AB"/>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6"/>
          <p:cNvSpPr txBox="1"/>
          <p:nvPr>
            <p:ph idx="1" type="body"/>
          </p:nvPr>
        </p:nvSpPr>
        <p:spPr>
          <a:xfrm>
            <a:off x="963084" y="2906713"/>
            <a:ext cx="103632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7" name="Google Shape;37;p36"/>
          <p:cNvSpPr txBox="1"/>
          <p:nvPr>
            <p:ph idx="10" type="dt"/>
          </p:nvPr>
        </p:nvSpPr>
        <p:spPr>
          <a:xfrm>
            <a:off x="965200" y="6356351"/>
            <a:ext cx="2489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6"/>
          <p:cNvSpPr txBox="1"/>
          <p:nvPr>
            <p:ph idx="11" type="ftr"/>
          </p:nvPr>
        </p:nvSpPr>
        <p:spPr>
          <a:xfrm>
            <a:off x="4165600" y="6356351"/>
            <a:ext cx="6180667"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6"/>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rgbClr val="696158"/>
                </a:solidFill>
                <a:latin typeface="Calibri"/>
                <a:ea typeface="Calibri"/>
                <a:cs typeface="Calibri"/>
                <a:sym typeface="Calibri"/>
              </a:defRPr>
            </a:lvl1pPr>
            <a:lvl2pPr indent="0" lvl="1" marL="0" algn="r">
              <a:spcBef>
                <a:spcPts val="0"/>
              </a:spcBef>
              <a:buNone/>
              <a:defRPr sz="1000">
                <a:solidFill>
                  <a:srgbClr val="696158"/>
                </a:solidFill>
                <a:latin typeface="Calibri"/>
                <a:ea typeface="Calibri"/>
                <a:cs typeface="Calibri"/>
                <a:sym typeface="Calibri"/>
              </a:defRPr>
            </a:lvl2pPr>
            <a:lvl3pPr indent="0" lvl="2" marL="0" algn="r">
              <a:spcBef>
                <a:spcPts val="0"/>
              </a:spcBef>
              <a:buNone/>
              <a:defRPr sz="1000">
                <a:solidFill>
                  <a:srgbClr val="696158"/>
                </a:solidFill>
                <a:latin typeface="Calibri"/>
                <a:ea typeface="Calibri"/>
                <a:cs typeface="Calibri"/>
                <a:sym typeface="Calibri"/>
              </a:defRPr>
            </a:lvl3pPr>
            <a:lvl4pPr indent="0" lvl="3" marL="0" algn="r">
              <a:spcBef>
                <a:spcPts val="0"/>
              </a:spcBef>
              <a:buNone/>
              <a:defRPr sz="1000">
                <a:solidFill>
                  <a:srgbClr val="696158"/>
                </a:solidFill>
                <a:latin typeface="Calibri"/>
                <a:ea typeface="Calibri"/>
                <a:cs typeface="Calibri"/>
                <a:sym typeface="Calibri"/>
              </a:defRPr>
            </a:lvl4pPr>
            <a:lvl5pPr indent="0" lvl="4" marL="0" algn="r">
              <a:spcBef>
                <a:spcPts val="0"/>
              </a:spcBef>
              <a:buNone/>
              <a:defRPr sz="1000">
                <a:solidFill>
                  <a:srgbClr val="696158"/>
                </a:solidFill>
                <a:latin typeface="Calibri"/>
                <a:ea typeface="Calibri"/>
                <a:cs typeface="Calibri"/>
                <a:sym typeface="Calibri"/>
              </a:defRPr>
            </a:lvl5pPr>
            <a:lvl6pPr indent="0" lvl="5" marL="0" algn="r">
              <a:spcBef>
                <a:spcPts val="0"/>
              </a:spcBef>
              <a:buNone/>
              <a:defRPr sz="1000">
                <a:solidFill>
                  <a:srgbClr val="696158"/>
                </a:solidFill>
                <a:latin typeface="Calibri"/>
                <a:ea typeface="Calibri"/>
                <a:cs typeface="Calibri"/>
                <a:sym typeface="Calibri"/>
              </a:defRPr>
            </a:lvl6pPr>
            <a:lvl7pPr indent="0" lvl="6" marL="0" algn="r">
              <a:spcBef>
                <a:spcPts val="0"/>
              </a:spcBef>
              <a:buNone/>
              <a:defRPr sz="1000">
                <a:solidFill>
                  <a:srgbClr val="696158"/>
                </a:solidFill>
                <a:latin typeface="Calibri"/>
                <a:ea typeface="Calibri"/>
                <a:cs typeface="Calibri"/>
                <a:sym typeface="Calibri"/>
              </a:defRPr>
            </a:lvl7pPr>
            <a:lvl8pPr indent="0" lvl="7" marL="0" algn="r">
              <a:spcBef>
                <a:spcPts val="0"/>
              </a:spcBef>
              <a:buNone/>
              <a:defRPr sz="1000">
                <a:solidFill>
                  <a:srgbClr val="696158"/>
                </a:solidFill>
                <a:latin typeface="Calibri"/>
                <a:ea typeface="Calibri"/>
                <a:cs typeface="Calibri"/>
                <a:sym typeface="Calibri"/>
              </a:defRPr>
            </a:lvl8pPr>
            <a:lvl9pPr indent="0" lvl="8" marL="0" algn="r">
              <a:spcBef>
                <a:spcPts val="0"/>
              </a:spcBef>
              <a:buNone/>
              <a:defRPr sz="1000">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40" name="Shape 40"/>
        <p:cNvGrpSpPr/>
        <p:nvPr/>
      </p:nvGrpSpPr>
      <p:grpSpPr>
        <a:xfrm>
          <a:off x="0" y="0"/>
          <a:ext cx="0" cy="0"/>
          <a:chOff x="0" y="0"/>
          <a:chExt cx="0" cy="0"/>
        </a:xfrm>
      </p:grpSpPr>
      <p:sp>
        <p:nvSpPr>
          <p:cNvPr id="41" name="Google Shape;41;p37"/>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61AB"/>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7"/>
          <p:cNvSpPr txBox="1"/>
          <p:nvPr>
            <p:ph idx="10" type="dt"/>
          </p:nvPr>
        </p:nvSpPr>
        <p:spPr>
          <a:xfrm>
            <a:off x="965200" y="6356351"/>
            <a:ext cx="2489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7"/>
          <p:cNvSpPr txBox="1"/>
          <p:nvPr>
            <p:ph idx="11" type="ftr"/>
          </p:nvPr>
        </p:nvSpPr>
        <p:spPr>
          <a:xfrm>
            <a:off x="4165600" y="6356351"/>
            <a:ext cx="6180667"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7"/>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rgbClr val="696158"/>
                </a:solidFill>
                <a:latin typeface="Calibri"/>
                <a:ea typeface="Calibri"/>
                <a:cs typeface="Calibri"/>
                <a:sym typeface="Calibri"/>
              </a:defRPr>
            </a:lvl1pPr>
            <a:lvl2pPr indent="0" lvl="1" marL="0" algn="r">
              <a:spcBef>
                <a:spcPts val="0"/>
              </a:spcBef>
              <a:buNone/>
              <a:defRPr sz="1000">
                <a:solidFill>
                  <a:srgbClr val="696158"/>
                </a:solidFill>
                <a:latin typeface="Calibri"/>
                <a:ea typeface="Calibri"/>
                <a:cs typeface="Calibri"/>
                <a:sym typeface="Calibri"/>
              </a:defRPr>
            </a:lvl2pPr>
            <a:lvl3pPr indent="0" lvl="2" marL="0" algn="r">
              <a:spcBef>
                <a:spcPts val="0"/>
              </a:spcBef>
              <a:buNone/>
              <a:defRPr sz="1000">
                <a:solidFill>
                  <a:srgbClr val="696158"/>
                </a:solidFill>
                <a:latin typeface="Calibri"/>
                <a:ea typeface="Calibri"/>
                <a:cs typeface="Calibri"/>
                <a:sym typeface="Calibri"/>
              </a:defRPr>
            </a:lvl3pPr>
            <a:lvl4pPr indent="0" lvl="3" marL="0" algn="r">
              <a:spcBef>
                <a:spcPts val="0"/>
              </a:spcBef>
              <a:buNone/>
              <a:defRPr sz="1000">
                <a:solidFill>
                  <a:srgbClr val="696158"/>
                </a:solidFill>
                <a:latin typeface="Calibri"/>
                <a:ea typeface="Calibri"/>
                <a:cs typeface="Calibri"/>
                <a:sym typeface="Calibri"/>
              </a:defRPr>
            </a:lvl4pPr>
            <a:lvl5pPr indent="0" lvl="4" marL="0" algn="r">
              <a:spcBef>
                <a:spcPts val="0"/>
              </a:spcBef>
              <a:buNone/>
              <a:defRPr sz="1000">
                <a:solidFill>
                  <a:srgbClr val="696158"/>
                </a:solidFill>
                <a:latin typeface="Calibri"/>
                <a:ea typeface="Calibri"/>
                <a:cs typeface="Calibri"/>
                <a:sym typeface="Calibri"/>
              </a:defRPr>
            </a:lvl5pPr>
            <a:lvl6pPr indent="0" lvl="5" marL="0" algn="r">
              <a:spcBef>
                <a:spcPts val="0"/>
              </a:spcBef>
              <a:buNone/>
              <a:defRPr sz="1000">
                <a:solidFill>
                  <a:srgbClr val="696158"/>
                </a:solidFill>
                <a:latin typeface="Calibri"/>
                <a:ea typeface="Calibri"/>
                <a:cs typeface="Calibri"/>
                <a:sym typeface="Calibri"/>
              </a:defRPr>
            </a:lvl6pPr>
            <a:lvl7pPr indent="0" lvl="6" marL="0" algn="r">
              <a:spcBef>
                <a:spcPts val="0"/>
              </a:spcBef>
              <a:buNone/>
              <a:defRPr sz="1000">
                <a:solidFill>
                  <a:srgbClr val="696158"/>
                </a:solidFill>
                <a:latin typeface="Calibri"/>
                <a:ea typeface="Calibri"/>
                <a:cs typeface="Calibri"/>
                <a:sym typeface="Calibri"/>
              </a:defRPr>
            </a:lvl7pPr>
            <a:lvl8pPr indent="0" lvl="7" marL="0" algn="r">
              <a:spcBef>
                <a:spcPts val="0"/>
              </a:spcBef>
              <a:buNone/>
              <a:defRPr sz="1000">
                <a:solidFill>
                  <a:srgbClr val="696158"/>
                </a:solidFill>
                <a:latin typeface="Calibri"/>
                <a:ea typeface="Calibri"/>
                <a:cs typeface="Calibri"/>
                <a:sym typeface="Calibri"/>
              </a:defRPr>
            </a:lvl8pPr>
            <a:lvl9pPr indent="0" lvl="8" marL="0" algn="r">
              <a:spcBef>
                <a:spcPts val="0"/>
              </a:spcBef>
              <a:buNone/>
              <a:defRPr sz="1000">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45" name="Shape 45"/>
        <p:cNvGrpSpPr/>
        <p:nvPr/>
      </p:nvGrpSpPr>
      <p:grpSpPr>
        <a:xfrm>
          <a:off x="0" y="0"/>
          <a:ext cx="0" cy="0"/>
          <a:chOff x="0" y="0"/>
          <a:chExt cx="0" cy="0"/>
        </a:xfrm>
      </p:grpSpPr>
      <p:sp>
        <p:nvSpPr>
          <p:cNvPr id="46" name="Google Shape;46;p38"/>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61AB"/>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8"/>
          <p:cNvSpPr txBox="1"/>
          <p:nvPr>
            <p:ph idx="1" type="body"/>
          </p:nvPr>
        </p:nvSpPr>
        <p:spPr>
          <a:xfrm>
            <a:off x="609600" y="1535113"/>
            <a:ext cx="5386917"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rgbClr val="696158"/>
              </a:buClr>
              <a:buSzPts val="2400"/>
              <a:buNone/>
              <a:defRPr b="1" sz="2400"/>
            </a:lvl1pPr>
            <a:lvl2pPr indent="-228600" lvl="1" marL="914400" algn="l">
              <a:spcBef>
                <a:spcPts val="400"/>
              </a:spcBef>
              <a:spcAft>
                <a:spcPts val="0"/>
              </a:spcAft>
              <a:buClr>
                <a:srgbClr val="696158"/>
              </a:buClr>
              <a:buSzPts val="2000"/>
              <a:buNone/>
              <a:defRPr b="1" sz="2000"/>
            </a:lvl2pPr>
            <a:lvl3pPr indent="-228600" lvl="2" marL="1371600" algn="l">
              <a:spcBef>
                <a:spcPts val="360"/>
              </a:spcBef>
              <a:spcAft>
                <a:spcPts val="0"/>
              </a:spcAft>
              <a:buClr>
                <a:srgbClr val="696158"/>
              </a:buClr>
              <a:buSzPts val="1800"/>
              <a:buNone/>
              <a:defRPr b="1" sz="1800"/>
            </a:lvl3pPr>
            <a:lvl4pPr indent="-228600" lvl="3" marL="1828800" algn="l">
              <a:spcBef>
                <a:spcPts val="320"/>
              </a:spcBef>
              <a:spcAft>
                <a:spcPts val="0"/>
              </a:spcAft>
              <a:buClr>
                <a:srgbClr val="696158"/>
              </a:buClr>
              <a:buSzPts val="1600"/>
              <a:buNone/>
              <a:defRPr b="1" sz="1600"/>
            </a:lvl4pPr>
            <a:lvl5pPr indent="-228600" lvl="4" marL="2286000" algn="l">
              <a:spcBef>
                <a:spcPts val="320"/>
              </a:spcBef>
              <a:spcAft>
                <a:spcPts val="0"/>
              </a:spcAft>
              <a:buClr>
                <a:srgbClr val="696158"/>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8" name="Google Shape;48;p38"/>
          <p:cNvSpPr txBox="1"/>
          <p:nvPr>
            <p:ph idx="2" type="body"/>
          </p:nvPr>
        </p:nvSpPr>
        <p:spPr>
          <a:xfrm>
            <a:off x="609600" y="2174875"/>
            <a:ext cx="5386917" cy="3951288"/>
          </a:xfrm>
          <a:prstGeom prst="rect">
            <a:avLst/>
          </a:prstGeom>
          <a:noFill/>
          <a:ln>
            <a:noFill/>
          </a:ln>
        </p:spPr>
        <p:txBody>
          <a:bodyPr anchorCtr="0" anchor="t" bIns="45700" lIns="91425" spcFirstLastPara="1" rIns="91425" wrap="square" tIns="45700">
            <a:normAutofit/>
          </a:bodyPr>
          <a:lstStyle>
            <a:lvl1pPr indent="-228600" lvl="0" marL="457200" algn="l">
              <a:spcBef>
                <a:spcPts val="480"/>
              </a:spcBef>
              <a:spcAft>
                <a:spcPts val="0"/>
              </a:spcAft>
              <a:buClr>
                <a:srgbClr val="696158"/>
              </a:buClr>
              <a:buSzPts val="2400"/>
              <a:buNone/>
              <a:defRPr sz="2400"/>
            </a:lvl1pPr>
            <a:lvl2pPr indent="-228600" lvl="1" marL="914400" algn="l">
              <a:spcBef>
                <a:spcPts val="400"/>
              </a:spcBef>
              <a:spcAft>
                <a:spcPts val="0"/>
              </a:spcAft>
              <a:buClr>
                <a:srgbClr val="696158"/>
              </a:buClr>
              <a:buSzPts val="2000"/>
              <a:buNone/>
              <a:defRPr sz="2000"/>
            </a:lvl2pPr>
            <a:lvl3pPr indent="-342900" lvl="2" marL="1371600" algn="l">
              <a:spcBef>
                <a:spcPts val="360"/>
              </a:spcBef>
              <a:spcAft>
                <a:spcPts val="0"/>
              </a:spcAft>
              <a:buClr>
                <a:srgbClr val="696158"/>
              </a:buClr>
              <a:buSzPts val="1800"/>
              <a:buChar char="•"/>
              <a:defRPr sz="1800"/>
            </a:lvl3pPr>
            <a:lvl4pPr indent="-228600" lvl="3" marL="1828800" algn="l">
              <a:spcBef>
                <a:spcPts val="320"/>
              </a:spcBef>
              <a:spcAft>
                <a:spcPts val="0"/>
              </a:spcAft>
              <a:buClr>
                <a:srgbClr val="696158"/>
              </a:buClr>
              <a:buSzPts val="1600"/>
              <a:buNone/>
              <a:defRPr sz="1600"/>
            </a:lvl4pPr>
            <a:lvl5pPr indent="-330200" lvl="4" marL="2286000" algn="l">
              <a:spcBef>
                <a:spcPts val="320"/>
              </a:spcBef>
              <a:spcAft>
                <a:spcPts val="0"/>
              </a:spcAft>
              <a:buClr>
                <a:srgbClr val="696158"/>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9" name="Google Shape;49;p38"/>
          <p:cNvSpPr txBox="1"/>
          <p:nvPr>
            <p:ph idx="3" type="body"/>
          </p:nvPr>
        </p:nvSpPr>
        <p:spPr>
          <a:xfrm>
            <a:off x="6193368" y="1535113"/>
            <a:ext cx="5389033"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rgbClr val="696158"/>
              </a:buClr>
              <a:buSzPts val="2400"/>
              <a:buNone/>
              <a:defRPr b="1" sz="2400"/>
            </a:lvl1pPr>
            <a:lvl2pPr indent="-228600" lvl="1" marL="914400" algn="l">
              <a:spcBef>
                <a:spcPts val="400"/>
              </a:spcBef>
              <a:spcAft>
                <a:spcPts val="0"/>
              </a:spcAft>
              <a:buClr>
                <a:srgbClr val="696158"/>
              </a:buClr>
              <a:buSzPts val="2000"/>
              <a:buNone/>
              <a:defRPr b="1" sz="2000"/>
            </a:lvl2pPr>
            <a:lvl3pPr indent="-228600" lvl="2" marL="1371600" algn="l">
              <a:spcBef>
                <a:spcPts val="360"/>
              </a:spcBef>
              <a:spcAft>
                <a:spcPts val="0"/>
              </a:spcAft>
              <a:buClr>
                <a:srgbClr val="696158"/>
              </a:buClr>
              <a:buSzPts val="1800"/>
              <a:buNone/>
              <a:defRPr b="1" sz="1800"/>
            </a:lvl3pPr>
            <a:lvl4pPr indent="-228600" lvl="3" marL="1828800" algn="l">
              <a:spcBef>
                <a:spcPts val="320"/>
              </a:spcBef>
              <a:spcAft>
                <a:spcPts val="0"/>
              </a:spcAft>
              <a:buClr>
                <a:srgbClr val="696158"/>
              </a:buClr>
              <a:buSzPts val="1600"/>
              <a:buNone/>
              <a:defRPr b="1" sz="1600"/>
            </a:lvl4pPr>
            <a:lvl5pPr indent="-228600" lvl="4" marL="2286000" algn="l">
              <a:spcBef>
                <a:spcPts val="320"/>
              </a:spcBef>
              <a:spcAft>
                <a:spcPts val="0"/>
              </a:spcAft>
              <a:buClr>
                <a:srgbClr val="696158"/>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 name="Google Shape;50;p38"/>
          <p:cNvSpPr txBox="1"/>
          <p:nvPr>
            <p:ph idx="4" type="body"/>
          </p:nvPr>
        </p:nvSpPr>
        <p:spPr>
          <a:xfrm>
            <a:off x="6193368" y="2174875"/>
            <a:ext cx="5389033" cy="3951288"/>
          </a:xfrm>
          <a:prstGeom prst="rect">
            <a:avLst/>
          </a:prstGeom>
          <a:noFill/>
          <a:ln>
            <a:noFill/>
          </a:ln>
        </p:spPr>
        <p:txBody>
          <a:bodyPr anchorCtr="0" anchor="t" bIns="45700" lIns="91425" spcFirstLastPara="1" rIns="91425" wrap="square" tIns="45700">
            <a:normAutofit/>
          </a:bodyPr>
          <a:lstStyle>
            <a:lvl1pPr indent="-228600" lvl="0" marL="457200" algn="l">
              <a:spcBef>
                <a:spcPts val="480"/>
              </a:spcBef>
              <a:spcAft>
                <a:spcPts val="0"/>
              </a:spcAft>
              <a:buClr>
                <a:srgbClr val="696158"/>
              </a:buClr>
              <a:buSzPts val="2400"/>
              <a:buNone/>
              <a:defRPr sz="2400"/>
            </a:lvl1pPr>
            <a:lvl2pPr indent="-228600" lvl="1" marL="914400" algn="l">
              <a:spcBef>
                <a:spcPts val="400"/>
              </a:spcBef>
              <a:spcAft>
                <a:spcPts val="0"/>
              </a:spcAft>
              <a:buClr>
                <a:srgbClr val="696158"/>
              </a:buClr>
              <a:buSzPts val="2000"/>
              <a:buNone/>
              <a:defRPr sz="2000"/>
            </a:lvl2pPr>
            <a:lvl3pPr indent="-342900" lvl="2" marL="1371600" algn="l">
              <a:spcBef>
                <a:spcPts val="360"/>
              </a:spcBef>
              <a:spcAft>
                <a:spcPts val="0"/>
              </a:spcAft>
              <a:buClr>
                <a:srgbClr val="696158"/>
              </a:buClr>
              <a:buSzPts val="1800"/>
              <a:buChar char="•"/>
              <a:defRPr sz="1800"/>
            </a:lvl3pPr>
            <a:lvl4pPr indent="-228600" lvl="3" marL="1828800" algn="l">
              <a:spcBef>
                <a:spcPts val="320"/>
              </a:spcBef>
              <a:spcAft>
                <a:spcPts val="0"/>
              </a:spcAft>
              <a:buClr>
                <a:srgbClr val="696158"/>
              </a:buClr>
              <a:buSzPts val="1600"/>
              <a:buNone/>
              <a:defRPr sz="1600"/>
            </a:lvl4pPr>
            <a:lvl5pPr indent="-330200" lvl="4" marL="2286000" algn="l">
              <a:spcBef>
                <a:spcPts val="320"/>
              </a:spcBef>
              <a:spcAft>
                <a:spcPts val="0"/>
              </a:spcAft>
              <a:buClr>
                <a:srgbClr val="696158"/>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1" name="Google Shape;51;p38"/>
          <p:cNvSpPr txBox="1"/>
          <p:nvPr>
            <p:ph idx="10" type="dt"/>
          </p:nvPr>
        </p:nvSpPr>
        <p:spPr>
          <a:xfrm>
            <a:off x="965200" y="6356351"/>
            <a:ext cx="2489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8"/>
          <p:cNvSpPr txBox="1"/>
          <p:nvPr>
            <p:ph idx="11" type="ftr"/>
          </p:nvPr>
        </p:nvSpPr>
        <p:spPr>
          <a:xfrm>
            <a:off x="4165600" y="6356351"/>
            <a:ext cx="6180667"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8"/>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rgbClr val="696158"/>
                </a:solidFill>
                <a:latin typeface="Calibri"/>
                <a:ea typeface="Calibri"/>
                <a:cs typeface="Calibri"/>
                <a:sym typeface="Calibri"/>
              </a:defRPr>
            </a:lvl1pPr>
            <a:lvl2pPr indent="0" lvl="1" marL="0" algn="r">
              <a:spcBef>
                <a:spcPts val="0"/>
              </a:spcBef>
              <a:buNone/>
              <a:defRPr sz="1000">
                <a:solidFill>
                  <a:srgbClr val="696158"/>
                </a:solidFill>
                <a:latin typeface="Calibri"/>
                <a:ea typeface="Calibri"/>
                <a:cs typeface="Calibri"/>
                <a:sym typeface="Calibri"/>
              </a:defRPr>
            </a:lvl2pPr>
            <a:lvl3pPr indent="0" lvl="2" marL="0" algn="r">
              <a:spcBef>
                <a:spcPts val="0"/>
              </a:spcBef>
              <a:buNone/>
              <a:defRPr sz="1000">
                <a:solidFill>
                  <a:srgbClr val="696158"/>
                </a:solidFill>
                <a:latin typeface="Calibri"/>
                <a:ea typeface="Calibri"/>
                <a:cs typeface="Calibri"/>
                <a:sym typeface="Calibri"/>
              </a:defRPr>
            </a:lvl3pPr>
            <a:lvl4pPr indent="0" lvl="3" marL="0" algn="r">
              <a:spcBef>
                <a:spcPts val="0"/>
              </a:spcBef>
              <a:buNone/>
              <a:defRPr sz="1000">
                <a:solidFill>
                  <a:srgbClr val="696158"/>
                </a:solidFill>
                <a:latin typeface="Calibri"/>
                <a:ea typeface="Calibri"/>
                <a:cs typeface="Calibri"/>
                <a:sym typeface="Calibri"/>
              </a:defRPr>
            </a:lvl4pPr>
            <a:lvl5pPr indent="0" lvl="4" marL="0" algn="r">
              <a:spcBef>
                <a:spcPts val="0"/>
              </a:spcBef>
              <a:buNone/>
              <a:defRPr sz="1000">
                <a:solidFill>
                  <a:srgbClr val="696158"/>
                </a:solidFill>
                <a:latin typeface="Calibri"/>
                <a:ea typeface="Calibri"/>
                <a:cs typeface="Calibri"/>
                <a:sym typeface="Calibri"/>
              </a:defRPr>
            </a:lvl5pPr>
            <a:lvl6pPr indent="0" lvl="5" marL="0" algn="r">
              <a:spcBef>
                <a:spcPts val="0"/>
              </a:spcBef>
              <a:buNone/>
              <a:defRPr sz="1000">
                <a:solidFill>
                  <a:srgbClr val="696158"/>
                </a:solidFill>
                <a:latin typeface="Calibri"/>
                <a:ea typeface="Calibri"/>
                <a:cs typeface="Calibri"/>
                <a:sym typeface="Calibri"/>
              </a:defRPr>
            </a:lvl6pPr>
            <a:lvl7pPr indent="0" lvl="6" marL="0" algn="r">
              <a:spcBef>
                <a:spcPts val="0"/>
              </a:spcBef>
              <a:buNone/>
              <a:defRPr sz="1000">
                <a:solidFill>
                  <a:srgbClr val="696158"/>
                </a:solidFill>
                <a:latin typeface="Calibri"/>
                <a:ea typeface="Calibri"/>
                <a:cs typeface="Calibri"/>
                <a:sym typeface="Calibri"/>
              </a:defRPr>
            </a:lvl7pPr>
            <a:lvl8pPr indent="0" lvl="7" marL="0" algn="r">
              <a:spcBef>
                <a:spcPts val="0"/>
              </a:spcBef>
              <a:buNone/>
              <a:defRPr sz="1000">
                <a:solidFill>
                  <a:srgbClr val="696158"/>
                </a:solidFill>
                <a:latin typeface="Calibri"/>
                <a:ea typeface="Calibri"/>
                <a:cs typeface="Calibri"/>
                <a:sym typeface="Calibri"/>
              </a:defRPr>
            </a:lvl8pPr>
            <a:lvl9pPr indent="0" lvl="8" marL="0" algn="r">
              <a:spcBef>
                <a:spcPts val="0"/>
              </a:spcBef>
              <a:buNone/>
              <a:defRPr sz="1000">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2389717" y="4800600"/>
            <a:ext cx="73152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0061AB"/>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1"/>
          <p:cNvSpPr/>
          <p:nvPr>
            <p:ph idx="2" type="pic"/>
          </p:nvPr>
        </p:nvSpPr>
        <p:spPr>
          <a:xfrm>
            <a:off x="2389717" y="612775"/>
            <a:ext cx="7315200" cy="4114800"/>
          </a:xfrm>
          <a:prstGeom prst="rect">
            <a:avLst/>
          </a:prstGeom>
          <a:noFill/>
          <a:ln>
            <a:noFill/>
          </a:ln>
        </p:spPr>
      </p:sp>
      <p:sp>
        <p:nvSpPr>
          <p:cNvPr id="57" name="Google Shape;57;p41"/>
          <p:cNvSpPr txBox="1"/>
          <p:nvPr>
            <p:ph idx="1" type="body"/>
          </p:nvPr>
        </p:nvSpPr>
        <p:spPr>
          <a:xfrm>
            <a:off x="2389717" y="5367338"/>
            <a:ext cx="73152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rgbClr val="696158"/>
              </a:buClr>
              <a:buSzPts val="1400"/>
              <a:buNone/>
              <a:defRPr sz="1400"/>
            </a:lvl1pPr>
            <a:lvl2pPr indent="-228600" lvl="1" marL="914400" algn="l">
              <a:spcBef>
                <a:spcPts val="240"/>
              </a:spcBef>
              <a:spcAft>
                <a:spcPts val="0"/>
              </a:spcAft>
              <a:buClr>
                <a:srgbClr val="696158"/>
              </a:buClr>
              <a:buSzPts val="1200"/>
              <a:buNone/>
              <a:defRPr sz="1200"/>
            </a:lvl2pPr>
            <a:lvl3pPr indent="-228600" lvl="2" marL="1371600" algn="l">
              <a:spcBef>
                <a:spcPts val="200"/>
              </a:spcBef>
              <a:spcAft>
                <a:spcPts val="0"/>
              </a:spcAft>
              <a:buClr>
                <a:srgbClr val="696158"/>
              </a:buClr>
              <a:buSzPts val="1000"/>
              <a:buNone/>
              <a:defRPr sz="1000"/>
            </a:lvl3pPr>
            <a:lvl4pPr indent="-228600" lvl="3" marL="1828800" algn="l">
              <a:spcBef>
                <a:spcPts val="180"/>
              </a:spcBef>
              <a:spcAft>
                <a:spcPts val="0"/>
              </a:spcAft>
              <a:buClr>
                <a:srgbClr val="696158"/>
              </a:buClr>
              <a:buSzPts val="900"/>
              <a:buNone/>
              <a:defRPr sz="900"/>
            </a:lvl4pPr>
            <a:lvl5pPr indent="-228600" lvl="4" marL="2286000" algn="l">
              <a:spcBef>
                <a:spcPts val="180"/>
              </a:spcBef>
              <a:spcAft>
                <a:spcPts val="0"/>
              </a:spcAft>
              <a:buClr>
                <a:srgbClr val="696158"/>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41"/>
          <p:cNvSpPr txBox="1"/>
          <p:nvPr>
            <p:ph idx="10" type="dt"/>
          </p:nvPr>
        </p:nvSpPr>
        <p:spPr>
          <a:xfrm>
            <a:off x="965200" y="6356351"/>
            <a:ext cx="2489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1"/>
          <p:cNvSpPr txBox="1"/>
          <p:nvPr>
            <p:ph idx="11" type="ftr"/>
          </p:nvPr>
        </p:nvSpPr>
        <p:spPr>
          <a:xfrm>
            <a:off x="4165600" y="6356351"/>
            <a:ext cx="6180667"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000">
                <a:solidFill>
                  <a:srgbClr val="69615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1"/>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rgbClr val="696158"/>
                </a:solidFill>
                <a:latin typeface="Calibri"/>
                <a:ea typeface="Calibri"/>
                <a:cs typeface="Calibri"/>
                <a:sym typeface="Calibri"/>
              </a:defRPr>
            </a:lvl1pPr>
            <a:lvl2pPr indent="0" lvl="1" marL="0" algn="r">
              <a:spcBef>
                <a:spcPts val="0"/>
              </a:spcBef>
              <a:buNone/>
              <a:defRPr sz="1000">
                <a:solidFill>
                  <a:srgbClr val="696158"/>
                </a:solidFill>
                <a:latin typeface="Calibri"/>
                <a:ea typeface="Calibri"/>
                <a:cs typeface="Calibri"/>
                <a:sym typeface="Calibri"/>
              </a:defRPr>
            </a:lvl2pPr>
            <a:lvl3pPr indent="0" lvl="2" marL="0" algn="r">
              <a:spcBef>
                <a:spcPts val="0"/>
              </a:spcBef>
              <a:buNone/>
              <a:defRPr sz="1000">
                <a:solidFill>
                  <a:srgbClr val="696158"/>
                </a:solidFill>
                <a:latin typeface="Calibri"/>
                <a:ea typeface="Calibri"/>
                <a:cs typeface="Calibri"/>
                <a:sym typeface="Calibri"/>
              </a:defRPr>
            </a:lvl3pPr>
            <a:lvl4pPr indent="0" lvl="3" marL="0" algn="r">
              <a:spcBef>
                <a:spcPts val="0"/>
              </a:spcBef>
              <a:buNone/>
              <a:defRPr sz="1000">
                <a:solidFill>
                  <a:srgbClr val="696158"/>
                </a:solidFill>
                <a:latin typeface="Calibri"/>
                <a:ea typeface="Calibri"/>
                <a:cs typeface="Calibri"/>
                <a:sym typeface="Calibri"/>
              </a:defRPr>
            </a:lvl4pPr>
            <a:lvl5pPr indent="0" lvl="4" marL="0" algn="r">
              <a:spcBef>
                <a:spcPts val="0"/>
              </a:spcBef>
              <a:buNone/>
              <a:defRPr sz="1000">
                <a:solidFill>
                  <a:srgbClr val="696158"/>
                </a:solidFill>
                <a:latin typeface="Calibri"/>
                <a:ea typeface="Calibri"/>
                <a:cs typeface="Calibri"/>
                <a:sym typeface="Calibri"/>
              </a:defRPr>
            </a:lvl5pPr>
            <a:lvl6pPr indent="0" lvl="5" marL="0" algn="r">
              <a:spcBef>
                <a:spcPts val="0"/>
              </a:spcBef>
              <a:buNone/>
              <a:defRPr sz="1000">
                <a:solidFill>
                  <a:srgbClr val="696158"/>
                </a:solidFill>
                <a:latin typeface="Calibri"/>
                <a:ea typeface="Calibri"/>
                <a:cs typeface="Calibri"/>
                <a:sym typeface="Calibri"/>
              </a:defRPr>
            </a:lvl6pPr>
            <a:lvl7pPr indent="0" lvl="6" marL="0" algn="r">
              <a:spcBef>
                <a:spcPts val="0"/>
              </a:spcBef>
              <a:buNone/>
              <a:defRPr sz="1000">
                <a:solidFill>
                  <a:srgbClr val="696158"/>
                </a:solidFill>
                <a:latin typeface="Calibri"/>
                <a:ea typeface="Calibri"/>
                <a:cs typeface="Calibri"/>
                <a:sym typeface="Calibri"/>
              </a:defRPr>
            </a:lvl7pPr>
            <a:lvl8pPr indent="0" lvl="7" marL="0" algn="r">
              <a:spcBef>
                <a:spcPts val="0"/>
              </a:spcBef>
              <a:buNone/>
              <a:defRPr sz="1000">
                <a:solidFill>
                  <a:srgbClr val="696158"/>
                </a:solidFill>
                <a:latin typeface="Calibri"/>
                <a:ea typeface="Calibri"/>
                <a:cs typeface="Calibri"/>
                <a:sym typeface="Calibri"/>
              </a:defRPr>
            </a:lvl8pPr>
            <a:lvl9pPr indent="0" lvl="8" marL="0" algn="r">
              <a:spcBef>
                <a:spcPts val="0"/>
              </a:spcBef>
              <a:buNone/>
              <a:defRPr sz="1000">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aragraph Layout" showMasterSp="0">
  <p:cSld name="1 Paragraph Layout">
    <p:spTree>
      <p:nvGrpSpPr>
        <p:cNvPr id="61" name="Shape 61"/>
        <p:cNvGrpSpPr/>
        <p:nvPr/>
      </p:nvGrpSpPr>
      <p:grpSpPr>
        <a:xfrm>
          <a:off x="0" y="0"/>
          <a:ext cx="0" cy="0"/>
          <a:chOff x="0" y="0"/>
          <a:chExt cx="0" cy="0"/>
        </a:xfrm>
      </p:grpSpPr>
      <p:sp>
        <p:nvSpPr>
          <p:cNvPr id="62" name="Google Shape;62;p42"/>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63" name="Google Shape;63;p42"/>
          <p:cNvSpPr txBox="1"/>
          <p:nvPr>
            <p:ph idx="1" type="body"/>
          </p:nvPr>
        </p:nvSpPr>
        <p:spPr>
          <a:xfrm>
            <a:off x="1068917" y="1052498"/>
            <a:ext cx="7668683" cy="625236"/>
          </a:xfrm>
          <a:prstGeom prst="rect">
            <a:avLst/>
          </a:prstGeom>
          <a:noFill/>
          <a:ln>
            <a:noFill/>
          </a:ln>
        </p:spPr>
        <p:txBody>
          <a:bodyPr anchorCtr="0" anchor="b" bIns="45700" lIns="91425" spcFirstLastPara="1" rIns="91425" wrap="square" tIns="45700">
            <a:spAutoFit/>
          </a:bodyPr>
          <a:lstStyle>
            <a:lvl1pPr indent="-228600" lvl="0" marL="457200" algn="l">
              <a:spcBef>
                <a:spcPts val="693"/>
              </a:spcBef>
              <a:spcAft>
                <a:spcPts val="0"/>
              </a:spcAft>
              <a:buClr>
                <a:srgbClr val="0098D7"/>
              </a:buClr>
              <a:buSzPts val="3463"/>
              <a:buNone/>
              <a:defRPr b="1" sz="3463">
                <a:solidFill>
                  <a:srgbClr val="0098D7"/>
                </a:solidFill>
              </a:defRPr>
            </a:lvl1pPr>
            <a:lvl2pPr indent="-228600" lvl="1" marL="914400" algn="l">
              <a:spcBef>
                <a:spcPts val="693"/>
              </a:spcBef>
              <a:spcAft>
                <a:spcPts val="0"/>
              </a:spcAft>
              <a:buClr>
                <a:schemeClr val="accent1"/>
              </a:buClr>
              <a:buSzPts val="3463"/>
              <a:buNone/>
              <a:defRPr b="1" sz="3463">
                <a:solidFill>
                  <a:schemeClr val="accent1"/>
                </a:solidFill>
              </a:defRPr>
            </a:lvl2pPr>
            <a:lvl3pPr indent="-228600" lvl="2" marL="1371600" algn="l">
              <a:spcBef>
                <a:spcPts val="693"/>
              </a:spcBef>
              <a:spcAft>
                <a:spcPts val="0"/>
              </a:spcAft>
              <a:buClr>
                <a:schemeClr val="accent1"/>
              </a:buClr>
              <a:buSzPts val="3463"/>
              <a:buNone/>
              <a:defRPr b="1" sz="3463">
                <a:solidFill>
                  <a:schemeClr val="accent1"/>
                </a:solidFill>
              </a:defRPr>
            </a:lvl3pPr>
            <a:lvl4pPr indent="-228600" lvl="3" marL="1828800" algn="l">
              <a:spcBef>
                <a:spcPts val="693"/>
              </a:spcBef>
              <a:spcAft>
                <a:spcPts val="0"/>
              </a:spcAft>
              <a:buClr>
                <a:schemeClr val="accent1"/>
              </a:buClr>
              <a:buSzPts val="3463"/>
              <a:buNone/>
              <a:defRPr b="1" sz="3463">
                <a:solidFill>
                  <a:schemeClr val="accent1"/>
                </a:solidFill>
              </a:defRPr>
            </a:lvl4pPr>
            <a:lvl5pPr indent="-228600" lvl="4" marL="2286000" algn="l">
              <a:spcBef>
                <a:spcPts val="693"/>
              </a:spcBef>
              <a:spcAft>
                <a:spcPts val="0"/>
              </a:spcAft>
              <a:buClr>
                <a:schemeClr val="accent1"/>
              </a:buClr>
              <a:buSzPts val="3463"/>
              <a:buNone/>
              <a:defRPr b="1" sz="3463">
                <a:solidFill>
                  <a:schemeClr val="accent1"/>
                </a:solidFil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4" name="Google Shape;64;p42"/>
          <p:cNvSpPr txBox="1"/>
          <p:nvPr>
            <p:ph idx="2" type="body"/>
          </p:nvPr>
        </p:nvSpPr>
        <p:spPr>
          <a:xfrm>
            <a:off x="1068917" y="1677734"/>
            <a:ext cx="7668683" cy="4125885"/>
          </a:xfrm>
          <a:prstGeom prst="rect">
            <a:avLst/>
          </a:prstGeom>
          <a:noFill/>
          <a:ln>
            <a:noFill/>
          </a:ln>
        </p:spPr>
        <p:txBody>
          <a:bodyPr anchorCtr="0" anchor="t" bIns="45700" lIns="91425" spcFirstLastPara="1" rIns="91425" wrap="square" tIns="45700">
            <a:noAutofit/>
          </a:bodyPr>
          <a:lstStyle>
            <a:lvl1pPr indent="-228600" lvl="0" marL="457200" algn="l">
              <a:spcBef>
                <a:spcPts val="373"/>
              </a:spcBef>
              <a:spcAft>
                <a:spcPts val="0"/>
              </a:spcAft>
              <a:buClr>
                <a:srgbClr val="205867"/>
              </a:buClr>
              <a:buSzPts val="1865"/>
              <a:buNone/>
              <a:defRPr sz="1865">
                <a:solidFill>
                  <a:srgbClr val="205867"/>
                </a:solidFill>
                <a:latin typeface="Trebuchet MS"/>
                <a:ea typeface="Trebuchet MS"/>
                <a:cs typeface="Trebuchet MS"/>
                <a:sym typeface="Trebuchet MS"/>
              </a:defRPr>
            </a:lvl1pPr>
            <a:lvl2pPr indent="-228600" lvl="1" marL="914400" algn="l">
              <a:spcBef>
                <a:spcPts val="266"/>
              </a:spcBef>
              <a:spcAft>
                <a:spcPts val="0"/>
              </a:spcAft>
              <a:buClr>
                <a:srgbClr val="696158"/>
              </a:buClr>
              <a:buSzPts val="1332"/>
              <a:buNone/>
              <a:defRPr sz="1332">
                <a:latin typeface="Trebuchet MS"/>
                <a:ea typeface="Trebuchet MS"/>
                <a:cs typeface="Trebuchet MS"/>
                <a:sym typeface="Trebuchet MS"/>
              </a:defRPr>
            </a:lvl2pPr>
            <a:lvl3pPr indent="-228600" lvl="2" marL="1371600" algn="l">
              <a:spcBef>
                <a:spcPts val="266"/>
              </a:spcBef>
              <a:spcAft>
                <a:spcPts val="0"/>
              </a:spcAft>
              <a:buClr>
                <a:srgbClr val="696158"/>
              </a:buClr>
              <a:buSzPts val="1332"/>
              <a:buNone/>
              <a:defRPr sz="1332">
                <a:latin typeface="Trebuchet MS"/>
                <a:ea typeface="Trebuchet MS"/>
                <a:cs typeface="Trebuchet MS"/>
                <a:sym typeface="Trebuchet MS"/>
              </a:defRPr>
            </a:lvl3pPr>
            <a:lvl4pPr indent="-228600" lvl="3" marL="1828800" algn="l">
              <a:spcBef>
                <a:spcPts val="266"/>
              </a:spcBef>
              <a:spcAft>
                <a:spcPts val="0"/>
              </a:spcAft>
              <a:buClr>
                <a:srgbClr val="696158"/>
              </a:buClr>
              <a:buSzPts val="1332"/>
              <a:buNone/>
              <a:defRPr sz="1332">
                <a:latin typeface="Trebuchet MS"/>
                <a:ea typeface="Trebuchet MS"/>
                <a:cs typeface="Trebuchet MS"/>
                <a:sym typeface="Trebuchet MS"/>
              </a:defRPr>
            </a:lvl4pPr>
            <a:lvl5pPr indent="-228600" lvl="4" marL="2286000" algn="l">
              <a:spcBef>
                <a:spcPts val="266"/>
              </a:spcBef>
              <a:spcAft>
                <a:spcPts val="0"/>
              </a:spcAft>
              <a:buClr>
                <a:srgbClr val="696158"/>
              </a:buClr>
              <a:buSzPts val="1332"/>
              <a:buNone/>
              <a:defRPr sz="1332">
                <a:latin typeface="Trebuchet MS"/>
                <a:ea typeface="Trebuchet MS"/>
                <a:cs typeface="Trebuchet MS"/>
                <a:sym typeface="Trebuchet MS"/>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Bulleted List" showMasterSp="0">
  <p:cSld name="2 Column Bulleted List">
    <p:spTree>
      <p:nvGrpSpPr>
        <p:cNvPr id="69" name="Shape 69"/>
        <p:cNvGrpSpPr/>
        <p:nvPr/>
      </p:nvGrpSpPr>
      <p:grpSpPr>
        <a:xfrm>
          <a:off x="0" y="0"/>
          <a:ext cx="0" cy="0"/>
          <a:chOff x="0" y="0"/>
          <a:chExt cx="0" cy="0"/>
        </a:xfrm>
      </p:grpSpPr>
      <p:sp>
        <p:nvSpPr>
          <p:cNvPr id="70" name="Google Shape;70;p33"/>
          <p:cNvSpPr txBox="1"/>
          <p:nvPr>
            <p:ph idx="12" type="sldNum"/>
          </p:nvPr>
        </p:nvSpPr>
        <p:spPr>
          <a:xfrm>
            <a:off x="8989567" y="6124141"/>
            <a:ext cx="2844800" cy="36373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1" name="Google Shape;71;p33"/>
          <p:cNvSpPr txBox="1"/>
          <p:nvPr>
            <p:ph idx="1" type="body"/>
          </p:nvPr>
        </p:nvSpPr>
        <p:spPr>
          <a:xfrm>
            <a:off x="1068918" y="1808684"/>
            <a:ext cx="2031132" cy="904158"/>
          </a:xfrm>
          <a:prstGeom prst="rect">
            <a:avLst/>
          </a:prstGeom>
          <a:noFill/>
          <a:ln>
            <a:noFill/>
          </a:ln>
        </p:spPr>
        <p:txBody>
          <a:bodyPr anchorCtr="0" anchor="t" bIns="45700" lIns="91425" spcFirstLastPara="1" rIns="91425" wrap="square" tIns="45700">
            <a:spAutoFit/>
          </a:bodyPr>
          <a:lstStyle>
            <a:lvl1pPr indent="-228600" lvl="0" marL="457200" marR="0" rtl="0" algn="l">
              <a:spcBef>
                <a:spcPts val="480"/>
              </a:spcBef>
              <a:spcAft>
                <a:spcPts val="0"/>
              </a:spcAft>
              <a:buClr>
                <a:schemeClr val="accent4"/>
              </a:buClr>
              <a:buSzPts val="2398"/>
              <a:buFont typeface="Arial"/>
              <a:buNone/>
              <a:defRPr b="1" i="0" sz="2398" u="none" cap="none" strike="noStrike">
                <a:solidFill>
                  <a:schemeClr val="accent4"/>
                </a:solidFill>
                <a:latin typeface="Arial"/>
                <a:ea typeface="Arial"/>
                <a:cs typeface="Arial"/>
                <a:sym typeface="Arial"/>
              </a:defRPr>
            </a:lvl1pPr>
            <a:lvl2pPr indent="-228600" lvl="1" marL="914400" marR="0" rtl="0" algn="l">
              <a:spcBef>
                <a:spcPts val="693"/>
              </a:spcBef>
              <a:spcAft>
                <a:spcPts val="0"/>
              </a:spcAft>
              <a:buClr>
                <a:schemeClr val="accent1"/>
              </a:buClr>
              <a:buSzPts val="3463"/>
              <a:buFont typeface="Arial"/>
              <a:buNone/>
              <a:defRPr b="1" i="0" sz="3463" u="none" cap="none" strike="noStrike">
                <a:solidFill>
                  <a:schemeClr val="accent1"/>
                </a:solidFill>
                <a:latin typeface="Arial"/>
                <a:ea typeface="Arial"/>
                <a:cs typeface="Arial"/>
                <a:sym typeface="Arial"/>
              </a:defRPr>
            </a:lvl2pPr>
            <a:lvl3pPr indent="-228600" lvl="2" marL="1371600" marR="0" rtl="0" algn="l">
              <a:spcBef>
                <a:spcPts val="693"/>
              </a:spcBef>
              <a:spcAft>
                <a:spcPts val="0"/>
              </a:spcAft>
              <a:buClr>
                <a:schemeClr val="accent1"/>
              </a:buClr>
              <a:buSzPts val="3463"/>
              <a:buFont typeface="Arial"/>
              <a:buNone/>
              <a:defRPr b="1" i="0" sz="3463" u="none" cap="none" strike="noStrike">
                <a:solidFill>
                  <a:schemeClr val="accent1"/>
                </a:solidFill>
                <a:latin typeface="Arial"/>
                <a:ea typeface="Arial"/>
                <a:cs typeface="Arial"/>
                <a:sym typeface="Arial"/>
              </a:defRPr>
            </a:lvl3pPr>
            <a:lvl4pPr indent="-228600" lvl="3" marL="1828800" marR="0" rtl="0" algn="l">
              <a:spcBef>
                <a:spcPts val="693"/>
              </a:spcBef>
              <a:spcAft>
                <a:spcPts val="0"/>
              </a:spcAft>
              <a:buClr>
                <a:schemeClr val="accent1"/>
              </a:buClr>
              <a:buSzPts val="3463"/>
              <a:buFont typeface="Arial"/>
              <a:buNone/>
              <a:defRPr b="1" i="0" sz="3463" u="none" cap="none" strike="noStrike">
                <a:solidFill>
                  <a:schemeClr val="accent1"/>
                </a:solidFill>
                <a:latin typeface="Arial"/>
                <a:ea typeface="Arial"/>
                <a:cs typeface="Arial"/>
                <a:sym typeface="Arial"/>
              </a:defRPr>
            </a:lvl4pPr>
            <a:lvl5pPr indent="-228600" lvl="4" marL="2286000" marR="0" rtl="0" algn="l">
              <a:spcBef>
                <a:spcPts val="693"/>
              </a:spcBef>
              <a:spcAft>
                <a:spcPts val="0"/>
              </a:spcAft>
              <a:buClr>
                <a:schemeClr val="accent1"/>
              </a:buClr>
              <a:buSzPts val="3463"/>
              <a:buFont typeface="Arial"/>
              <a:buNone/>
              <a:defRPr b="1" i="0" sz="3463" u="none" cap="none" strike="noStrike">
                <a:solidFill>
                  <a:schemeClr val="accent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72" name="Google Shape;72;p33"/>
          <p:cNvSpPr txBox="1"/>
          <p:nvPr/>
        </p:nvSpPr>
        <p:spPr>
          <a:xfrm>
            <a:off x="4143568" y="3690000"/>
            <a:ext cx="246221" cy="4919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398">
              <a:solidFill>
                <a:schemeClr val="dk1"/>
              </a:solidFill>
              <a:latin typeface="Arial"/>
              <a:ea typeface="Arial"/>
              <a:cs typeface="Arial"/>
              <a:sym typeface="Arial"/>
            </a:endParaRPr>
          </a:p>
        </p:txBody>
      </p:sp>
      <p:sp>
        <p:nvSpPr>
          <p:cNvPr id="73" name="Google Shape;73;p33"/>
          <p:cNvSpPr txBox="1"/>
          <p:nvPr>
            <p:ph idx="2" type="body"/>
          </p:nvPr>
        </p:nvSpPr>
        <p:spPr>
          <a:xfrm>
            <a:off x="3386667" y="1808077"/>
            <a:ext cx="3964517" cy="4024289"/>
          </a:xfrm>
          <a:prstGeom prst="rect">
            <a:avLst/>
          </a:prstGeom>
          <a:noFill/>
          <a:ln>
            <a:noFill/>
          </a:ln>
        </p:spPr>
        <p:txBody>
          <a:bodyPr anchorCtr="0" anchor="t" bIns="45700" lIns="91425" spcFirstLastPara="1" rIns="91425" wrap="square" tIns="45700">
            <a:noAutofit/>
          </a:bodyPr>
          <a:lstStyle>
            <a:lvl1pPr indent="-363918" lvl="0" marL="457200" marR="0" rtl="0" algn="l">
              <a:spcBef>
                <a:spcPts val="426"/>
              </a:spcBef>
              <a:spcAft>
                <a:spcPts val="0"/>
              </a:spcAft>
              <a:buClr>
                <a:srgbClr val="4A4C4E"/>
              </a:buClr>
              <a:buSzPts val="2131"/>
              <a:buFont typeface="Arial"/>
              <a:buChar char="•"/>
              <a:defRPr b="0" i="0" sz="2131" u="none" cap="none" strike="noStrike">
                <a:solidFill>
                  <a:srgbClr val="4A4C4E"/>
                </a:solidFill>
                <a:latin typeface="Trebuchet MS"/>
                <a:ea typeface="Trebuchet MS"/>
                <a:cs typeface="Trebuchet MS"/>
                <a:sym typeface="Trebuchet MS"/>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74" name="Google Shape;74;p33"/>
          <p:cNvSpPr txBox="1"/>
          <p:nvPr>
            <p:ph idx="3" type="body"/>
          </p:nvPr>
        </p:nvSpPr>
        <p:spPr>
          <a:xfrm>
            <a:off x="7554384" y="1808684"/>
            <a:ext cx="3964517" cy="4024289"/>
          </a:xfrm>
          <a:prstGeom prst="rect">
            <a:avLst/>
          </a:prstGeom>
          <a:noFill/>
          <a:ln>
            <a:noFill/>
          </a:ln>
        </p:spPr>
        <p:txBody>
          <a:bodyPr anchorCtr="0" anchor="t" bIns="45700" lIns="91425" spcFirstLastPara="1" rIns="91425" wrap="square" tIns="45700">
            <a:noAutofit/>
          </a:bodyPr>
          <a:lstStyle>
            <a:lvl1pPr indent="-363918" lvl="0" marL="457200" marR="0" rtl="0" algn="l">
              <a:spcBef>
                <a:spcPts val="426"/>
              </a:spcBef>
              <a:spcAft>
                <a:spcPts val="0"/>
              </a:spcAft>
              <a:buClr>
                <a:srgbClr val="4A4C4E"/>
              </a:buClr>
              <a:buSzPts val="2131"/>
              <a:buFont typeface="Arial"/>
              <a:buChar char="•"/>
              <a:defRPr b="0" i="0" sz="2131" u="none" cap="none" strike="noStrike">
                <a:solidFill>
                  <a:srgbClr val="4A4C4E"/>
                </a:solidFill>
                <a:latin typeface="Trebuchet MS"/>
                <a:ea typeface="Trebuchet MS"/>
                <a:cs typeface="Trebuchet MS"/>
                <a:sym typeface="Trebuchet MS"/>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4.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2.png"/><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1.xml"/><Relationship Id="rId3"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5.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3.xml"/><Relationship Id="rId3" Type="http://schemas.openxmlformats.org/officeDocument/2006/relationships/theme" Target="../theme/theme8.xml"/></Relationships>
</file>

<file path=ppt/slideMasters/_rels/slideMaster6.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theme" Target="../theme/theme7.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5.png"/><Relationship Id="rId3" Type="http://schemas.openxmlformats.org/officeDocument/2006/relationships/slideLayout" Target="../slideLayouts/slideLayout16.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8"/>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8"/>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rgbClr val="0061AB"/>
              </a:buClr>
              <a:buSzPts val="3600"/>
              <a:buFont typeface="Calibri"/>
              <a:buNone/>
              <a:defRPr b="0" i="0" sz="3600" u="none" cap="none" strike="noStrike">
                <a:solidFill>
                  <a:srgbClr val="0061AB"/>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8"/>
          <p:cNvSpPr txBox="1"/>
          <p:nvPr>
            <p:ph idx="1" type="body"/>
          </p:nvPr>
        </p:nvSpPr>
        <p:spPr>
          <a:xfrm>
            <a:off x="1574800" y="1600201"/>
            <a:ext cx="10126133" cy="43434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480"/>
              </a:spcBef>
              <a:spcAft>
                <a:spcPts val="0"/>
              </a:spcAft>
              <a:buClr>
                <a:srgbClr val="696158"/>
              </a:buClr>
              <a:buSzPts val="2400"/>
              <a:buFont typeface="Arial"/>
              <a:buNone/>
              <a:defRPr b="0" i="0" sz="2400" u="none" cap="none" strike="noStrike">
                <a:solidFill>
                  <a:srgbClr val="696158"/>
                </a:solidFill>
                <a:latin typeface="Calibri"/>
                <a:ea typeface="Calibri"/>
                <a:cs typeface="Calibri"/>
                <a:sym typeface="Calibri"/>
              </a:defRPr>
            </a:lvl1pPr>
            <a:lvl2pPr indent="-228600" lvl="1" marL="914400" marR="0" rtl="0" algn="l">
              <a:spcBef>
                <a:spcPts val="400"/>
              </a:spcBef>
              <a:spcAft>
                <a:spcPts val="0"/>
              </a:spcAft>
              <a:buClr>
                <a:srgbClr val="696158"/>
              </a:buClr>
              <a:buSzPts val="2000"/>
              <a:buFont typeface="Arial"/>
              <a:buNone/>
              <a:defRPr b="0" i="0" sz="2000" u="none" cap="none" strike="noStrike">
                <a:solidFill>
                  <a:srgbClr val="696158"/>
                </a:solidFill>
                <a:latin typeface="Calibri"/>
                <a:ea typeface="Calibri"/>
                <a:cs typeface="Calibri"/>
                <a:sym typeface="Calibri"/>
              </a:defRPr>
            </a:lvl2pPr>
            <a:lvl3pPr indent="-342900" lvl="2" marL="1371600" marR="0" rtl="0" algn="l">
              <a:spcBef>
                <a:spcPts val="360"/>
              </a:spcBef>
              <a:spcAft>
                <a:spcPts val="0"/>
              </a:spcAft>
              <a:buClr>
                <a:srgbClr val="696158"/>
              </a:buClr>
              <a:buSzPts val="1800"/>
              <a:buFont typeface="Arial"/>
              <a:buChar char="•"/>
              <a:defRPr b="0" i="0" sz="1800" u="none" cap="none" strike="noStrike">
                <a:solidFill>
                  <a:srgbClr val="696158"/>
                </a:solidFill>
                <a:latin typeface="Calibri"/>
                <a:ea typeface="Calibri"/>
                <a:cs typeface="Calibri"/>
                <a:sym typeface="Calibri"/>
              </a:defRPr>
            </a:lvl3pPr>
            <a:lvl4pPr indent="-228600" lvl="3" marL="1828800" marR="0" rtl="0" algn="l">
              <a:spcBef>
                <a:spcPts val="320"/>
              </a:spcBef>
              <a:spcAft>
                <a:spcPts val="0"/>
              </a:spcAft>
              <a:buClr>
                <a:srgbClr val="696158"/>
              </a:buClr>
              <a:buSzPts val="1600"/>
              <a:buFont typeface="Arial"/>
              <a:buNone/>
              <a:defRPr b="0" i="0" sz="1600" u="none" cap="none" strike="noStrike">
                <a:solidFill>
                  <a:srgbClr val="696158"/>
                </a:solidFill>
                <a:latin typeface="Calibri"/>
                <a:ea typeface="Calibri"/>
                <a:cs typeface="Calibri"/>
                <a:sym typeface="Calibri"/>
              </a:defRPr>
            </a:lvl4pPr>
            <a:lvl5pPr indent="-330200" lvl="4" marL="2286000" marR="0" rtl="0" algn="l">
              <a:spcBef>
                <a:spcPts val="320"/>
              </a:spcBef>
              <a:spcAft>
                <a:spcPts val="0"/>
              </a:spcAft>
              <a:buClr>
                <a:srgbClr val="696158"/>
              </a:buClr>
              <a:buSzPts val="1600"/>
              <a:buFont typeface="Arial"/>
              <a:buChar char="»"/>
              <a:defRPr b="0" i="0" sz="1600" u="none" cap="none" strike="noStrike">
                <a:solidFill>
                  <a:srgbClr val="696158"/>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 name="Google Shape;13;p28"/>
          <p:cNvSpPr txBox="1"/>
          <p:nvPr>
            <p:ph idx="10" type="dt"/>
          </p:nvPr>
        </p:nvSpPr>
        <p:spPr>
          <a:xfrm>
            <a:off x="965200" y="6356351"/>
            <a:ext cx="2489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69615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8"/>
          <p:cNvSpPr txBox="1"/>
          <p:nvPr>
            <p:ph idx="11" type="ftr"/>
          </p:nvPr>
        </p:nvSpPr>
        <p:spPr>
          <a:xfrm>
            <a:off x="4165600" y="6356351"/>
            <a:ext cx="6180667" cy="365125"/>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000" u="none" cap="none" strike="noStrike">
                <a:solidFill>
                  <a:srgbClr val="69615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28"/>
          <p:cNvSpPr txBox="1"/>
          <p:nvPr>
            <p:ph idx="12" type="sldNum"/>
          </p:nvPr>
        </p:nvSpPr>
        <p:spPr>
          <a:xfrm>
            <a:off x="10989733" y="6356351"/>
            <a:ext cx="592667" cy="365125"/>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buNone/>
              <a:defRPr b="0" i="0" sz="1000" u="none" cap="none" strike="noStrike">
                <a:solidFill>
                  <a:srgbClr val="696158"/>
                </a:solidFill>
                <a:latin typeface="Calibri"/>
                <a:ea typeface="Calibri"/>
                <a:cs typeface="Calibri"/>
                <a:sym typeface="Calibri"/>
              </a:defRPr>
            </a:lvl1pPr>
            <a:lvl2pPr indent="0" lvl="1" marL="0" marR="0" rtl="0" algn="r">
              <a:spcBef>
                <a:spcPts val="0"/>
              </a:spcBef>
              <a:buNone/>
              <a:defRPr b="0" i="0" sz="1000" u="none" cap="none" strike="noStrike">
                <a:solidFill>
                  <a:srgbClr val="696158"/>
                </a:solidFill>
                <a:latin typeface="Calibri"/>
                <a:ea typeface="Calibri"/>
                <a:cs typeface="Calibri"/>
                <a:sym typeface="Calibri"/>
              </a:defRPr>
            </a:lvl2pPr>
            <a:lvl3pPr indent="0" lvl="2" marL="0" marR="0" rtl="0" algn="r">
              <a:spcBef>
                <a:spcPts val="0"/>
              </a:spcBef>
              <a:buNone/>
              <a:defRPr b="0" i="0" sz="1000" u="none" cap="none" strike="noStrike">
                <a:solidFill>
                  <a:srgbClr val="696158"/>
                </a:solidFill>
                <a:latin typeface="Calibri"/>
                <a:ea typeface="Calibri"/>
                <a:cs typeface="Calibri"/>
                <a:sym typeface="Calibri"/>
              </a:defRPr>
            </a:lvl3pPr>
            <a:lvl4pPr indent="0" lvl="3" marL="0" marR="0" rtl="0" algn="r">
              <a:spcBef>
                <a:spcPts val="0"/>
              </a:spcBef>
              <a:buNone/>
              <a:defRPr b="0" i="0" sz="1000" u="none" cap="none" strike="noStrike">
                <a:solidFill>
                  <a:srgbClr val="696158"/>
                </a:solidFill>
                <a:latin typeface="Calibri"/>
                <a:ea typeface="Calibri"/>
                <a:cs typeface="Calibri"/>
                <a:sym typeface="Calibri"/>
              </a:defRPr>
            </a:lvl4pPr>
            <a:lvl5pPr indent="0" lvl="4" marL="0" marR="0" rtl="0" algn="r">
              <a:spcBef>
                <a:spcPts val="0"/>
              </a:spcBef>
              <a:buNone/>
              <a:defRPr b="0" i="0" sz="1000" u="none" cap="none" strike="noStrike">
                <a:solidFill>
                  <a:srgbClr val="696158"/>
                </a:solidFill>
                <a:latin typeface="Calibri"/>
                <a:ea typeface="Calibri"/>
                <a:cs typeface="Calibri"/>
                <a:sym typeface="Calibri"/>
              </a:defRPr>
            </a:lvl5pPr>
            <a:lvl6pPr indent="0" lvl="5" marL="0" marR="0" rtl="0" algn="r">
              <a:spcBef>
                <a:spcPts val="0"/>
              </a:spcBef>
              <a:buNone/>
              <a:defRPr b="0" i="0" sz="1000" u="none" cap="none" strike="noStrike">
                <a:solidFill>
                  <a:srgbClr val="696158"/>
                </a:solidFill>
                <a:latin typeface="Calibri"/>
                <a:ea typeface="Calibri"/>
                <a:cs typeface="Calibri"/>
                <a:sym typeface="Calibri"/>
              </a:defRPr>
            </a:lvl6pPr>
            <a:lvl7pPr indent="0" lvl="6" marL="0" marR="0" rtl="0" algn="r">
              <a:spcBef>
                <a:spcPts val="0"/>
              </a:spcBef>
              <a:buNone/>
              <a:defRPr b="0" i="0" sz="1000" u="none" cap="none" strike="noStrike">
                <a:solidFill>
                  <a:srgbClr val="696158"/>
                </a:solidFill>
                <a:latin typeface="Calibri"/>
                <a:ea typeface="Calibri"/>
                <a:cs typeface="Calibri"/>
                <a:sym typeface="Calibri"/>
              </a:defRPr>
            </a:lvl7pPr>
            <a:lvl8pPr indent="0" lvl="7" marL="0" marR="0" rtl="0" algn="r">
              <a:spcBef>
                <a:spcPts val="0"/>
              </a:spcBef>
              <a:buNone/>
              <a:defRPr b="0" i="0" sz="1000" u="none" cap="none" strike="noStrike">
                <a:solidFill>
                  <a:srgbClr val="696158"/>
                </a:solidFill>
                <a:latin typeface="Calibri"/>
                <a:ea typeface="Calibri"/>
                <a:cs typeface="Calibri"/>
                <a:sym typeface="Calibri"/>
              </a:defRPr>
            </a:lvl8pPr>
            <a:lvl9pPr indent="0" lvl="8" marL="0" marR="0" rtl="0" algn="r">
              <a:spcBef>
                <a:spcPts val="0"/>
              </a:spcBef>
              <a:buNone/>
              <a:defRPr b="0" i="0" sz="1000" u="none" cap="none" strike="noStrike">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 name="Shape 65"/>
        <p:cNvGrpSpPr/>
        <p:nvPr/>
      </p:nvGrpSpPr>
      <p:grpSpPr>
        <a:xfrm>
          <a:off x="0" y="0"/>
          <a:ext cx="0" cy="0"/>
          <a:chOff x="0" y="0"/>
          <a:chExt cx="0" cy="0"/>
        </a:xfrm>
      </p:grpSpPr>
      <p:sp>
        <p:nvSpPr>
          <p:cNvPr id="66" name="Google Shape;66;p32"/>
          <p:cNvSpPr txBox="1"/>
          <p:nvPr>
            <p:ph idx="12" type="sldNum"/>
          </p:nvPr>
        </p:nvSpPr>
        <p:spPr>
          <a:xfrm>
            <a:off x="8989567" y="6124141"/>
            <a:ext cx="2844800" cy="36373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332" u="none" cap="none" strike="noStrike">
                <a:solidFill>
                  <a:srgbClr val="888FA3"/>
                </a:solidFill>
                <a:latin typeface="Arial"/>
                <a:ea typeface="Arial"/>
                <a:cs typeface="Arial"/>
                <a:sym typeface="Arial"/>
              </a:defRPr>
            </a:lvl1pPr>
            <a:lvl2pPr indent="0" lvl="1" marL="0" marR="0" rtl="0" algn="r">
              <a:spcBef>
                <a:spcPts val="0"/>
              </a:spcBef>
              <a:buNone/>
              <a:defRPr b="0" i="0" sz="1332" u="none" cap="none" strike="noStrike">
                <a:solidFill>
                  <a:srgbClr val="888FA3"/>
                </a:solidFill>
                <a:latin typeface="Arial"/>
                <a:ea typeface="Arial"/>
                <a:cs typeface="Arial"/>
                <a:sym typeface="Arial"/>
              </a:defRPr>
            </a:lvl2pPr>
            <a:lvl3pPr indent="0" lvl="2" marL="0" marR="0" rtl="0" algn="r">
              <a:spcBef>
                <a:spcPts val="0"/>
              </a:spcBef>
              <a:buNone/>
              <a:defRPr b="0" i="0" sz="1332" u="none" cap="none" strike="noStrike">
                <a:solidFill>
                  <a:srgbClr val="888FA3"/>
                </a:solidFill>
                <a:latin typeface="Arial"/>
                <a:ea typeface="Arial"/>
                <a:cs typeface="Arial"/>
                <a:sym typeface="Arial"/>
              </a:defRPr>
            </a:lvl3pPr>
            <a:lvl4pPr indent="0" lvl="3" marL="0" marR="0" rtl="0" algn="r">
              <a:spcBef>
                <a:spcPts val="0"/>
              </a:spcBef>
              <a:buNone/>
              <a:defRPr b="0" i="0" sz="1332" u="none" cap="none" strike="noStrike">
                <a:solidFill>
                  <a:srgbClr val="888FA3"/>
                </a:solidFill>
                <a:latin typeface="Arial"/>
                <a:ea typeface="Arial"/>
                <a:cs typeface="Arial"/>
                <a:sym typeface="Arial"/>
              </a:defRPr>
            </a:lvl4pPr>
            <a:lvl5pPr indent="0" lvl="4" marL="0" marR="0" rtl="0" algn="r">
              <a:spcBef>
                <a:spcPts val="0"/>
              </a:spcBef>
              <a:buNone/>
              <a:defRPr b="0" i="0" sz="1332" u="none" cap="none" strike="noStrike">
                <a:solidFill>
                  <a:srgbClr val="888FA3"/>
                </a:solidFill>
                <a:latin typeface="Arial"/>
                <a:ea typeface="Arial"/>
                <a:cs typeface="Arial"/>
                <a:sym typeface="Arial"/>
              </a:defRPr>
            </a:lvl5pPr>
            <a:lvl6pPr indent="0" lvl="5" marL="0" marR="0" rtl="0" algn="r">
              <a:spcBef>
                <a:spcPts val="0"/>
              </a:spcBef>
              <a:buNone/>
              <a:defRPr b="0" i="0" sz="1332" u="none" cap="none" strike="noStrike">
                <a:solidFill>
                  <a:srgbClr val="888FA3"/>
                </a:solidFill>
                <a:latin typeface="Arial"/>
                <a:ea typeface="Arial"/>
                <a:cs typeface="Arial"/>
                <a:sym typeface="Arial"/>
              </a:defRPr>
            </a:lvl6pPr>
            <a:lvl7pPr indent="0" lvl="6" marL="0" marR="0" rtl="0" algn="r">
              <a:spcBef>
                <a:spcPts val="0"/>
              </a:spcBef>
              <a:buNone/>
              <a:defRPr b="0" i="0" sz="1332" u="none" cap="none" strike="noStrike">
                <a:solidFill>
                  <a:srgbClr val="888FA3"/>
                </a:solidFill>
                <a:latin typeface="Arial"/>
                <a:ea typeface="Arial"/>
                <a:cs typeface="Arial"/>
                <a:sym typeface="Arial"/>
              </a:defRPr>
            </a:lvl7pPr>
            <a:lvl8pPr indent="0" lvl="7" marL="0" marR="0" rtl="0" algn="r">
              <a:spcBef>
                <a:spcPts val="0"/>
              </a:spcBef>
              <a:buNone/>
              <a:defRPr b="0" i="0" sz="1332" u="none" cap="none" strike="noStrike">
                <a:solidFill>
                  <a:srgbClr val="888FA3"/>
                </a:solidFill>
                <a:latin typeface="Arial"/>
                <a:ea typeface="Arial"/>
                <a:cs typeface="Arial"/>
                <a:sym typeface="Arial"/>
              </a:defRPr>
            </a:lvl8pPr>
            <a:lvl9pPr indent="0" lvl="8" marL="0" marR="0" rtl="0" algn="r">
              <a:spcBef>
                <a:spcPts val="0"/>
              </a:spcBef>
              <a:buNone/>
              <a:defRPr b="0" i="0" sz="1332" u="none" cap="none" strike="noStrike">
                <a:solidFill>
                  <a:srgbClr val="888FA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67" name="Google Shape;67;p32"/>
          <p:cNvPicPr preferRelativeResize="0"/>
          <p:nvPr/>
        </p:nvPicPr>
        <p:blipFill rotWithShape="1">
          <a:blip r:embed="rId1">
            <a:alphaModFix/>
          </a:blip>
          <a:srcRect b="0" l="0" r="0" t="0"/>
          <a:stretch/>
        </p:blipFill>
        <p:spPr>
          <a:xfrm>
            <a:off x="197966" y="5843082"/>
            <a:ext cx="2597868" cy="712480"/>
          </a:xfrm>
          <a:prstGeom prst="rect">
            <a:avLst/>
          </a:prstGeom>
          <a:noFill/>
          <a:ln>
            <a:noFill/>
          </a:ln>
        </p:spPr>
      </p:pic>
      <p:pic>
        <p:nvPicPr>
          <p:cNvPr id="68" name="Google Shape;68;p32"/>
          <p:cNvPicPr preferRelativeResize="0"/>
          <p:nvPr/>
        </p:nvPicPr>
        <p:blipFill rotWithShape="1">
          <a:blip r:embed="rId2">
            <a:alphaModFix/>
          </a:blip>
          <a:srcRect b="0" l="0" r="0" t="0"/>
          <a:stretch/>
        </p:blipFill>
        <p:spPr>
          <a:xfrm>
            <a:off x="3070916" y="6021124"/>
            <a:ext cx="2177271" cy="52124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8" r:id="rId3"/>
    <p:sldLayoutId id="2147483659"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6" name="Shape 76"/>
        <p:cNvGrpSpPr/>
        <p:nvPr/>
      </p:nvGrpSpPr>
      <p:grpSpPr>
        <a:xfrm>
          <a:off x="0" y="0"/>
          <a:ext cx="0" cy="0"/>
          <a:chOff x="0" y="0"/>
          <a:chExt cx="0" cy="0"/>
        </a:xfrm>
      </p:grpSpPr>
      <p:sp>
        <p:nvSpPr>
          <p:cNvPr id="77" name="Google Shape;77;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Rounded"/>
              <a:buNone/>
              <a:defRPr b="1" i="0" sz="4400" u="none" cap="none" strike="noStrike">
                <a:solidFill>
                  <a:schemeClr val="lt1"/>
                </a:solidFill>
                <a:latin typeface="Arial Rounded"/>
                <a:ea typeface="Arial Rounded"/>
                <a:cs typeface="Arial Rounded"/>
                <a:sym typeface="Arial Rounde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grpSp>
        <p:nvGrpSpPr>
          <p:cNvPr id="79" name="Google Shape;79;p34"/>
          <p:cNvGrpSpPr/>
          <p:nvPr/>
        </p:nvGrpSpPr>
        <p:grpSpPr>
          <a:xfrm>
            <a:off x="-234099" y="6365662"/>
            <a:ext cx="12660198" cy="570322"/>
            <a:chOff x="-234099" y="6365662"/>
            <a:chExt cx="12660198" cy="570322"/>
          </a:xfrm>
        </p:grpSpPr>
        <p:sp>
          <p:nvSpPr>
            <p:cNvPr id="80" name="Google Shape;80;p34"/>
            <p:cNvSpPr/>
            <p:nvPr/>
          </p:nvSpPr>
          <p:spPr>
            <a:xfrm>
              <a:off x="-234099" y="6365662"/>
              <a:ext cx="12660198" cy="570322"/>
            </a:xfrm>
            <a:prstGeom prst="rect">
              <a:avLst/>
            </a:prstGeom>
            <a:solidFill>
              <a:srgbClr val="DDEBEE"/>
            </a:solidFill>
            <a:ln cap="flat" cmpd="sng" w="12700">
              <a:solidFill>
                <a:srgbClr val="DDEBE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picture containing logo&#10;&#10;Description automatically generated" id="81" name="Google Shape;81;p34"/>
            <p:cNvPicPr preferRelativeResize="0"/>
            <p:nvPr/>
          </p:nvPicPr>
          <p:blipFill rotWithShape="1">
            <a:blip r:embed="rId1">
              <a:alphaModFix/>
            </a:blip>
            <a:srcRect b="887" l="0" r="80882" t="0"/>
            <a:stretch/>
          </p:blipFill>
          <p:spPr>
            <a:xfrm>
              <a:off x="4582606" y="6439901"/>
              <a:ext cx="578674" cy="418099"/>
            </a:xfrm>
            <a:prstGeom prst="rect">
              <a:avLst/>
            </a:prstGeom>
            <a:noFill/>
            <a:ln>
              <a:noFill/>
            </a:ln>
          </p:spPr>
        </p:pic>
      </p:grpSp>
      <p:sp>
        <p:nvSpPr>
          <p:cNvPr id="82" name="Google Shape;82;p34"/>
          <p:cNvSpPr/>
          <p:nvPr/>
        </p:nvSpPr>
        <p:spPr>
          <a:xfrm>
            <a:off x="5171440" y="6522720"/>
            <a:ext cx="2529840" cy="3352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072B62"/>
                </a:solidFill>
                <a:latin typeface="Aharoni"/>
                <a:ea typeface="Aharoni"/>
                <a:cs typeface="Aharoni"/>
                <a:sym typeface="Aharoni"/>
              </a:rPr>
              <a:t>Stop Asthma Attacks</a:t>
            </a:r>
            <a:endParaRPr/>
          </a:p>
        </p:txBody>
      </p:sp>
    </p:spTree>
  </p:cSld>
  <p:clrMap accent1="accent1" accent2="accent2" accent3="accent3" accent4="accent4" accent5="accent5" accent6="accent6" bg1="lt1" bg2="dk2" tx1="dk1" tx2="lt2" folHlink="folHlink" hlink="hlink"/>
  <p:sldLayoutIdLst>
    <p:sldLayoutId id="2147483661"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9" name="Google Shape;89;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2" name="Google Shape;92;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0" name="Shape 100"/>
        <p:cNvGrpSpPr/>
        <p:nvPr/>
      </p:nvGrpSpPr>
      <p:grpSpPr>
        <a:xfrm>
          <a:off x="0" y="0"/>
          <a:ext cx="0" cy="0"/>
          <a:chOff x="0" y="0"/>
          <a:chExt cx="0" cy="0"/>
        </a:xfrm>
      </p:grpSpPr>
      <p:sp>
        <p:nvSpPr>
          <p:cNvPr id="101" name="Google Shape;101;p44"/>
          <p:cNvSpPr txBox="1"/>
          <p:nvPr>
            <p:ph idx="12" type="sldNum"/>
          </p:nvPr>
        </p:nvSpPr>
        <p:spPr>
          <a:xfrm>
            <a:off x="8989567" y="6124141"/>
            <a:ext cx="2844900" cy="3636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sz="1332">
                <a:solidFill>
                  <a:srgbClr val="888FA3"/>
                </a:solidFill>
                <a:latin typeface="Arial"/>
                <a:ea typeface="Arial"/>
                <a:cs typeface="Arial"/>
                <a:sym typeface="Arial"/>
              </a:defRPr>
            </a:lvl1pPr>
            <a:lvl2pPr indent="0" lvl="1" marL="0" marR="0" algn="r">
              <a:spcBef>
                <a:spcPts val="0"/>
              </a:spcBef>
              <a:buNone/>
              <a:defRPr sz="1332">
                <a:solidFill>
                  <a:srgbClr val="888FA3"/>
                </a:solidFill>
                <a:latin typeface="Arial"/>
                <a:ea typeface="Arial"/>
                <a:cs typeface="Arial"/>
                <a:sym typeface="Arial"/>
              </a:defRPr>
            </a:lvl2pPr>
            <a:lvl3pPr indent="0" lvl="2" marL="0" marR="0" algn="r">
              <a:spcBef>
                <a:spcPts val="0"/>
              </a:spcBef>
              <a:buNone/>
              <a:defRPr sz="1332">
                <a:solidFill>
                  <a:srgbClr val="888FA3"/>
                </a:solidFill>
                <a:latin typeface="Arial"/>
                <a:ea typeface="Arial"/>
                <a:cs typeface="Arial"/>
                <a:sym typeface="Arial"/>
              </a:defRPr>
            </a:lvl3pPr>
            <a:lvl4pPr indent="0" lvl="3" marL="0" marR="0" algn="r">
              <a:spcBef>
                <a:spcPts val="0"/>
              </a:spcBef>
              <a:buNone/>
              <a:defRPr sz="1332">
                <a:solidFill>
                  <a:srgbClr val="888FA3"/>
                </a:solidFill>
                <a:latin typeface="Arial"/>
                <a:ea typeface="Arial"/>
                <a:cs typeface="Arial"/>
                <a:sym typeface="Arial"/>
              </a:defRPr>
            </a:lvl4pPr>
            <a:lvl5pPr indent="0" lvl="4" marL="0" marR="0" algn="r">
              <a:spcBef>
                <a:spcPts val="0"/>
              </a:spcBef>
              <a:buNone/>
              <a:defRPr sz="1332">
                <a:solidFill>
                  <a:srgbClr val="888FA3"/>
                </a:solidFill>
                <a:latin typeface="Arial"/>
                <a:ea typeface="Arial"/>
                <a:cs typeface="Arial"/>
                <a:sym typeface="Arial"/>
              </a:defRPr>
            </a:lvl5pPr>
            <a:lvl6pPr indent="0" lvl="5" marL="0" marR="0" algn="r">
              <a:spcBef>
                <a:spcPts val="0"/>
              </a:spcBef>
              <a:buNone/>
              <a:defRPr sz="1332">
                <a:solidFill>
                  <a:srgbClr val="888FA3"/>
                </a:solidFill>
                <a:latin typeface="Arial"/>
                <a:ea typeface="Arial"/>
                <a:cs typeface="Arial"/>
                <a:sym typeface="Arial"/>
              </a:defRPr>
            </a:lvl6pPr>
            <a:lvl7pPr indent="0" lvl="6" marL="0" marR="0" algn="r">
              <a:spcBef>
                <a:spcPts val="0"/>
              </a:spcBef>
              <a:buNone/>
              <a:defRPr sz="1332">
                <a:solidFill>
                  <a:srgbClr val="888FA3"/>
                </a:solidFill>
                <a:latin typeface="Arial"/>
                <a:ea typeface="Arial"/>
                <a:cs typeface="Arial"/>
                <a:sym typeface="Arial"/>
              </a:defRPr>
            </a:lvl7pPr>
            <a:lvl8pPr indent="0" lvl="7" marL="0" marR="0" algn="r">
              <a:spcBef>
                <a:spcPts val="0"/>
              </a:spcBef>
              <a:buNone/>
              <a:defRPr sz="1332">
                <a:solidFill>
                  <a:srgbClr val="888FA3"/>
                </a:solidFill>
                <a:latin typeface="Arial"/>
                <a:ea typeface="Arial"/>
                <a:cs typeface="Arial"/>
                <a:sym typeface="Arial"/>
              </a:defRPr>
            </a:lvl8pPr>
            <a:lvl9pPr indent="0" lvl="8" marL="0" marR="0" algn="r">
              <a:spcBef>
                <a:spcPts val="0"/>
              </a:spcBef>
              <a:buNone/>
              <a:defRPr sz="1332">
                <a:solidFill>
                  <a:srgbClr val="888FA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02" name="Google Shape;102;p44"/>
          <p:cNvPicPr preferRelativeResize="0"/>
          <p:nvPr/>
        </p:nvPicPr>
        <p:blipFill rotWithShape="1">
          <a:blip r:embed="rId1">
            <a:alphaModFix/>
          </a:blip>
          <a:srcRect b="0" l="0" r="0" t="0"/>
          <a:stretch/>
        </p:blipFill>
        <p:spPr>
          <a:xfrm>
            <a:off x="299283" y="6041238"/>
            <a:ext cx="339951" cy="53951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5"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9" name="Shape 109"/>
        <p:cNvGrpSpPr/>
        <p:nvPr/>
      </p:nvGrpSpPr>
      <p:grpSpPr>
        <a:xfrm>
          <a:off x="0" y="0"/>
          <a:ext cx="0" cy="0"/>
          <a:chOff x="0" y="0"/>
          <a:chExt cx="0" cy="0"/>
        </a:xfrm>
      </p:grpSpPr>
      <p:pic>
        <p:nvPicPr>
          <p:cNvPr id="110" name="Google Shape;110;p46"/>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1" name="Google Shape;111;p46"/>
          <p:cNvSpPr txBox="1"/>
          <p:nvPr>
            <p:ph type="title"/>
          </p:nvPr>
        </p:nvSpPr>
        <p:spPr>
          <a:xfrm>
            <a:off x="1574800" y="274639"/>
            <a:ext cx="10126200" cy="1096800"/>
          </a:xfrm>
          <a:prstGeom prst="rect">
            <a:avLst/>
          </a:prstGeom>
          <a:noFill/>
          <a:ln>
            <a:noFill/>
          </a:ln>
        </p:spPr>
        <p:txBody>
          <a:bodyPr anchorCtr="0" anchor="ctr" bIns="45700" lIns="91425" spcFirstLastPara="1" rIns="91425" wrap="square" tIns="45700">
            <a:normAutofit/>
          </a:bodyPr>
          <a:lstStyle>
            <a:lvl1pPr lvl="0" marR="0" algn="l">
              <a:spcBef>
                <a:spcPts val="0"/>
              </a:spcBef>
              <a:spcAft>
                <a:spcPts val="0"/>
              </a:spcAft>
              <a:buClr>
                <a:srgbClr val="9F60B5"/>
              </a:buClr>
              <a:buSzPts val="3600"/>
              <a:buFont typeface="Calibri"/>
              <a:buNone/>
              <a:defRPr b="0" i="0" sz="3600" u="none" cap="none" strike="noStrike">
                <a:solidFill>
                  <a:srgbClr val="9F60B5"/>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2" name="Google Shape;112;p46"/>
          <p:cNvSpPr txBox="1"/>
          <p:nvPr>
            <p:ph idx="1" type="body"/>
          </p:nvPr>
        </p:nvSpPr>
        <p:spPr>
          <a:xfrm>
            <a:off x="1574800" y="1600201"/>
            <a:ext cx="10126200" cy="4343400"/>
          </a:xfrm>
          <a:prstGeom prst="rect">
            <a:avLst/>
          </a:prstGeom>
          <a:noFill/>
          <a:ln>
            <a:noFill/>
          </a:ln>
        </p:spPr>
        <p:txBody>
          <a:bodyPr anchorCtr="0" anchor="t" bIns="45700" lIns="91425" spcFirstLastPara="1" rIns="91425" wrap="square" tIns="45700">
            <a:normAutofit/>
          </a:bodyPr>
          <a:lstStyle>
            <a:lvl1pPr indent="-228600" lvl="0" marL="457200" marR="0" algn="l">
              <a:spcBef>
                <a:spcPts val="480"/>
              </a:spcBef>
              <a:spcAft>
                <a:spcPts val="0"/>
              </a:spcAft>
              <a:buClr>
                <a:srgbClr val="696158"/>
              </a:buClr>
              <a:buSzPts val="2400"/>
              <a:buFont typeface="Arial"/>
              <a:buNone/>
              <a:defRPr b="0" i="0" sz="2400" u="none" cap="none" strike="noStrike">
                <a:solidFill>
                  <a:srgbClr val="696158"/>
                </a:solidFill>
                <a:latin typeface="Calibri"/>
                <a:ea typeface="Calibri"/>
                <a:cs typeface="Calibri"/>
                <a:sym typeface="Calibri"/>
              </a:defRPr>
            </a:lvl1pPr>
            <a:lvl2pPr indent="-228600" lvl="1" marL="914400" marR="0" algn="l">
              <a:spcBef>
                <a:spcPts val="400"/>
              </a:spcBef>
              <a:spcAft>
                <a:spcPts val="0"/>
              </a:spcAft>
              <a:buClr>
                <a:srgbClr val="696158"/>
              </a:buClr>
              <a:buSzPts val="2000"/>
              <a:buFont typeface="Arial"/>
              <a:buNone/>
              <a:defRPr b="0" i="0" sz="2000" u="none" cap="none" strike="noStrike">
                <a:solidFill>
                  <a:srgbClr val="696158"/>
                </a:solidFill>
                <a:latin typeface="Calibri"/>
                <a:ea typeface="Calibri"/>
                <a:cs typeface="Calibri"/>
                <a:sym typeface="Calibri"/>
              </a:defRPr>
            </a:lvl2pPr>
            <a:lvl3pPr indent="-342900" lvl="2" marL="1371600" marR="0" algn="l">
              <a:spcBef>
                <a:spcPts val="360"/>
              </a:spcBef>
              <a:spcAft>
                <a:spcPts val="0"/>
              </a:spcAft>
              <a:buClr>
                <a:srgbClr val="696158"/>
              </a:buClr>
              <a:buSzPts val="1800"/>
              <a:buFont typeface="Arial"/>
              <a:buChar char="•"/>
              <a:defRPr b="0" i="0" sz="1800" u="none" cap="none" strike="noStrike">
                <a:solidFill>
                  <a:srgbClr val="696158"/>
                </a:solidFill>
                <a:latin typeface="Calibri"/>
                <a:ea typeface="Calibri"/>
                <a:cs typeface="Calibri"/>
                <a:sym typeface="Calibri"/>
              </a:defRPr>
            </a:lvl3pPr>
            <a:lvl4pPr indent="-228600" lvl="3" marL="1828800" marR="0" algn="l">
              <a:spcBef>
                <a:spcPts val="320"/>
              </a:spcBef>
              <a:spcAft>
                <a:spcPts val="0"/>
              </a:spcAft>
              <a:buClr>
                <a:srgbClr val="696158"/>
              </a:buClr>
              <a:buSzPts val="1600"/>
              <a:buFont typeface="Arial"/>
              <a:buNone/>
              <a:defRPr b="0" i="0" sz="1600" u="none" cap="none" strike="noStrike">
                <a:solidFill>
                  <a:srgbClr val="696158"/>
                </a:solidFill>
                <a:latin typeface="Calibri"/>
                <a:ea typeface="Calibri"/>
                <a:cs typeface="Calibri"/>
                <a:sym typeface="Calibri"/>
              </a:defRPr>
            </a:lvl4pPr>
            <a:lvl5pPr indent="-330200" lvl="4" marL="2286000" marR="0" algn="l">
              <a:spcBef>
                <a:spcPts val="320"/>
              </a:spcBef>
              <a:spcAft>
                <a:spcPts val="0"/>
              </a:spcAft>
              <a:buClr>
                <a:srgbClr val="696158"/>
              </a:buClr>
              <a:buSzPts val="1600"/>
              <a:buFont typeface="Arial"/>
              <a:buChar char="»"/>
              <a:defRPr b="0" i="0" sz="1600" u="none" cap="none" strike="noStrike">
                <a:solidFill>
                  <a:srgbClr val="696158"/>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3" name="Google Shape;113;p46"/>
          <p:cNvSpPr txBox="1"/>
          <p:nvPr>
            <p:ph idx="10" type="dt"/>
          </p:nvPr>
        </p:nvSpPr>
        <p:spPr>
          <a:xfrm>
            <a:off x="897467" y="6356351"/>
            <a:ext cx="2556900" cy="365100"/>
          </a:xfrm>
          <a:prstGeom prst="rect">
            <a:avLst/>
          </a:prstGeom>
          <a:noFill/>
          <a:ln>
            <a:noFill/>
          </a:ln>
        </p:spPr>
        <p:txBody>
          <a:bodyPr anchorCtr="0" anchor="t" bIns="45700" lIns="91425" spcFirstLastPara="1" rIns="91425" wrap="square" tIns="45700">
            <a:noAutofit/>
          </a:bodyPr>
          <a:lstStyle>
            <a:lvl1pPr lvl="0" marR="0" algn="l">
              <a:spcBef>
                <a:spcPts val="0"/>
              </a:spcBef>
              <a:spcAft>
                <a:spcPts val="0"/>
              </a:spcAft>
              <a:buSzPts val="1400"/>
              <a:buNone/>
              <a:defRPr sz="1000">
                <a:solidFill>
                  <a:srgbClr val="69615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4" name="Google Shape;114;p46"/>
          <p:cNvSpPr txBox="1"/>
          <p:nvPr>
            <p:ph idx="11" type="ftr"/>
          </p:nvPr>
        </p:nvSpPr>
        <p:spPr>
          <a:xfrm>
            <a:off x="4165600" y="6356351"/>
            <a:ext cx="6942600" cy="365100"/>
          </a:xfrm>
          <a:prstGeom prst="rect">
            <a:avLst/>
          </a:prstGeom>
          <a:noFill/>
          <a:ln>
            <a:noFill/>
          </a:ln>
        </p:spPr>
        <p:txBody>
          <a:bodyPr anchorCtr="0" anchor="t" bIns="45700" lIns="91425" spcFirstLastPara="1" rIns="91425" wrap="square" tIns="45700">
            <a:noAutofit/>
          </a:bodyPr>
          <a:lstStyle>
            <a:lvl1pPr lvl="0" marR="0" algn="r">
              <a:spcBef>
                <a:spcPts val="0"/>
              </a:spcBef>
              <a:spcAft>
                <a:spcPts val="0"/>
              </a:spcAft>
              <a:buSzPts val="1400"/>
              <a:buNone/>
              <a:defRPr sz="1000">
                <a:solidFill>
                  <a:srgbClr val="69615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5" name="Google Shape;115;p46"/>
          <p:cNvSpPr txBox="1"/>
          <p:nvPr>
            <p:ph idx="12" type="sldNum"/>
          </p:nvPr>
        </p:nvSpPr>
        <p:spPr>
          <a:xfrm>
            <a:off x="11345334" y="6356351"/>
            <a:ext cx="728100" cy="36510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00">
                <a:solidFill>
                  <a:srgbClr val="696158"/>
                </a:solidFill>
                <a:latin typeface="Calibri"/>
                <a:ea typeface="Calibri"/>
                <a:cs typeface="Calibri"/>
                <a:sym typeface="Calibri"/>
              </a:defRPr>
            </a:lvl1pPr>
            <a:lvl2pPr indent="0" lvl="1" marL="0" marR="0" algn="r">
              <a:spcBef>
                <a:spcPts val="0"/>
              </a:spcBef>
              <a:buNone/>
              <a:defRPr sz="1000">
                <a:solidFill>
                  <a:srgbClr val="696158"/>
                </a:solidFill>
                <a:latin typeface="Calibri"/>
                <a:ea typeface="Calibri"/>
                <a:cs typeface="Calibri"/>
                <a:sym typeface="Calibri"/>
              </a:defRPr>
            </a:lvl2pPr>
            <a:lvl3pPr indent="0" lvl="2" marL="0" marR="0" algn="r">
              <a:spcBef>
                <a:spcPts val="0"/>
              </a:spcBef>
              <a:buNone/>
              <a:defRPr sz="1000">
                <a:solidFill>
                  <a:srgbClr val="696158"/>
                </a:solidFill>
                <a:latin typeface="Calibri"/>
                <a:ea typeface="Calibri"/>
                <a:cs typeface="Calibri"/>
                <a:sym typeface="Calibri"/>
              </a:defRPr>
            </a:lvl3pPr>
            <a:lvl4pPr indent="0" lvl="3" marL="0" marR="0" algn="r">
              <a:spcBef>
                <a:spcPts val="0"/>
              </a:spcBef>
              <a:buNone/>
              <a:defRPr sz="1000">
                <a:solidFill>
                  <a:srgbClr val="696158"/>
                </a:solidFill>
                <a:latin typeface="Calibri"/>
                <a:ea typeface="Calibri"/>
                <a:cs typeface="Calibri"/>
                <a:sym typeface="Calibri"/>
              </a:defRPr>
            </a:lvl4pPr>
            <a:lvl5pPr indent="0" lvl="4" marL="0" marR="0" algn="r">
              <a:spcBef>
                <a:spcPts val="0"/>
              </a:spcBef>
              <a:buNone/>
              <a:defRPr sz="1000">
                <a:solidFill>
                  <a:srgbClr val="696158"/>
                </a:solidFill>
                <a:latin typeface="Calibri"/>
                <a:ea typeface="Calibri"/>
                <a:cs typeface="Calibri"/>
                <a:sym typeface="Calibri"/>
              </a:defRPr>
            </a:lvl5pPr>
            <a:lvl6pPr indent="0" lvl="5" marL="0" marR="0" algn="r">
              <a:spcBef>
                <a:spcPts val="0"/>
              </a:spcBef>
              <a:buNone/>
              <a:defRPr sz="1000">
                <a:solidFill>
                  <a:srgbClr val="696158"/>
                </a:solidFill>
                <a:latin typeface="Calibri"/>
                <a:ea typeface="Calibri"/>
                <a:cs typeface="Calibri"/>
                <a:sym typeface="Calibri"/>
              </a:defRPr>
            </a:lvl6pPr>
            <a:lvl7pPr indent="0" lvl="6" marL="0" marR="0" algn="r">
              <a:spcBef>
                <a:spcPts val="0"/>
              </a:spcBef>
              <a:buNone/>
              <a:defRPr sz="1000">
                <a:solidFill>
                  <a:srgbClr val="696158"/>
                </a:solidFill>
                <a:latin typeface="Calibri"/>
                <a:ea typeface="Calibri"/>
                <a:cs typeface="Calibri"/>
                <a:sym typeface="Calibri"/>
              </a:defRPr>
            </a:lvl7pPr>
            <a:lvl8pPr indent="0" lvl="7" marL="0" marR="0" algn="r">
              <a:spcBef>
                <a:spcPts val="0"/>
              </a:spcBef>
              <a:buNone/>
              <a:defRPr sz="1000">
                <a:solidFill>
                  <a:srgbClr val="696158"/>
                </a:solidFill>
                <a:latin typeface="Calibri"/>
                <a:ea typeface="Calibri"/>
                <a:cs typeface="Calibri"/>
                <a:sym typeface="Calibri"/>
              </a:defRPr>
            </a:lvl8pPr>
            <a:lvl9pPr indent="0" lvl="8" marL="0" marR="0" algn="r">
              <a:spcBef>
                <a:spcPts val="0"/>
              </a:spcBef>
              <a:buNone/>
              <a:defRPr sz="1000">
                <a:solidFill>
                  <a:srgbClr val="69615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7" r:id="rId2"/>
    <p:sldLayoutId id="2147483668"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8" name="Shape 128"/>
        <p:cNvGrpSpPr/>
        <p:nvPr/>
      </p:nvGrpSpPr>
      <p:grpSpPr>
        <a:xfrm>
          <a:off x="0" y="0"/>
          <a:ext cx="0" cy="0"/>
          <a:chOff x="0" y="0"/>
          <a:chExt cx="0" cy="0"/>
        </a:xfrm>
      </p:grpSpPr>
      <p:sp>
        <p:nvSpPr>
          <p:cNvPr id="129" name="Google Shape;129;p49"/>
          <p:cNvSpPr/>
          <p:nvPr/>
        </p:nvSpPr>
        <p:spPr>
          <a:xfrm>
            <a:off x="0" y="6702880"/>
            <a:ext cx="12192000" cy="1644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accent2"/>
              </a:solidFill>
              <a:latin typeface="Arial"/>
              <a:ea typeface="Arial"/>
              <a:cs typeface="Arial"/>
              <a:sym typeface="Arial"/>
            </a:endParaRPr>
          </a:p>
        </p:txBody>
      </p:sp>
      <p:pic>
        <p:nvPicPr>
          <p:cNvPr id="130" name="Google Shape;130;p49"/>
          <p:cNvPicPr preferRelativeResize="0"/>
          <p:nvPr/>
        </p:nvPicPr>
        <p:blipFill rotWithShape="1">
          <a:blip r:embed="rId1">
            <a:alphaModFix/>
          </a:blip>
          <a:srcRect b="0" l="0" r="0" t="0"/>
          <a:stretch/>
        </p:blipFill>
        <p:spPr>
          <a:xfrm>
            <a:off x="197967" y="5843083"/>
            <a:ext cx="2597866" cy="712480"/>
          </a:xfrm>
          <a:prstGeom prst="rect">
            <a:avLst/>
          </a:prstGeom>
          <a:noFill/>
          <a:ln>
            <a:noFill/>
          </a:ln>
        </p:spPr>
      </p:pic>
      <p:sp>
        <p:nvSpPr>
          <p:cNvPr id="131" name="Google Shape;131;p49"/>
          <p:cNvSpPr txBox="1"/>
          <p:nvPr>
            <p:ph idx="11" type="ftr"/>
          </p:nvPr>
        </p:nvSpPr>
        <p:spPr>
          <a:xfrm>
            <a:off x="6815668" y="6052423"/>
            <a:ext cx="4114800" cy="363600"/>
          </a:xfrm>
          <a:prstGeom prst="rect">
            <a:avLst/>
          </a:prstGeom>
          <a:noFill/>
          <a:ln>
            <a:noFill/>
          </a:ln>
        </p:spPr>
        <p:txBody>
          <a:bodyPr anchorCtr="0" anchor="ctr" bIns="45700" lIns="91425" spcFirstLastPara="1" rIns="91425" wrap="square" tIns="45700">
            <a:noAutofit/>
          </a:bodyPr>
          <a:lstStyle>
            <a:lvl1pPr lvl="0" marR="0" algn="r">
              <a:spcBef>
                <a:spcPts val="0"/>
              </a:spcBef>
              <a:spcAft>
                <a:spcPts val="0"/>
              </a:spcAft>
              <a:buSzPts val="1400"/>
              <a:buNone/>
              <a:defRPr b="1" sz="1600">
                <a:solidFill>
                  <a:srgbClr val="888FA3"/>
                </a:solidFill>
                <a:latin typeface="Arial"/>
                <a:ea typeface="Arial"/>
                <a:cs typeface="Arial"/>
                <a:sym typeface="Arial"/>
              </a:defRPr>
            </a:lvl1pPr>
            <a:lvl2pPr lvl="1" marR="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49"/>
          <p:cNvSpPr txBox="1"/>
          <p:nvPr>
            <p:ph idx="12" type="sldNum"/>
          </p:nvPr>
        </p:nvSpPr>
        <p:spPr>
          <a:xfrm>
            <a:off x="10930468" y="6052423"/>
            <a:ext cx="901800" cy="3636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1" sz="1600">
                <a:solidFill>
                  <a:srgbClr val="888FA3"/>
                </a:solidFill>
                <a:latin typeface="Arial"/>
                <a:ea typeface="Arial"/>
                <a:cs typeface="Arial"/>
                <a:sym typeface="Arial"/>
              </a:defRPr>
            </a:lvl1pPr>
            <a:lvl2pPr indent="0" lvl="1" marL="0" marR="0" algn="r">
              <a:spcBef>
                <a:spcPts val="0"/>
              </a:spcBef>
              <a:buNone/>
              <a:defRPr b="1" sz="1600">
                <a:solidFill>
                  <a:srgbClr val="888FA3"/>
                </a:solidFill>
                <a:latin typeface="Arial"/>
                <a:ea typeface="Arial"/>
                <a:cs typeface="Arial"/>
                <a:sym typeface="Arial"/>
              </a:defRPr>
            </a:lvl2pPr>
            <a:lvl3pPr indent="0" lvl="2" marL="0" marR="0" algn="r">
              <a:spcBef>
                <a:spcPts val="0"/>
              </a:spcBef>
              <a:buNone/>
              <a:defRPr b="1" sz="1600">
                <a:solidFill>
                  <a:srgbClr val="888FA3"/>
                </a:solidFill>
                <a:latin typeface="Arial"/>
                <a:ea typeface="Arial"/>
                <a:cs typeface="Arial"/>
                <a:sym typeface="Arial"/>
              </a:defRPr>
            </a:lvl3pPr>
            <a:lvl4pPr indent="0" lvl="3" marL="0" marR="0" algn="r">
              <a:spcBef>
                <a:spcPts val="0"/>
              </a:spcBef>
              <a:buNone/>
              <a:defRPr b="1" sz="1600">
                <a:solidFill>
                  <a:srgbClr val="888FA3"/>
                </a:solidFill>
                <a:latin typeface="Arial"/>
                <a:ea typeface="Arial"/>
                <a:cs typeface="Arial"/>
                <a:sym typeface="Arial"/>
              </a:defRPr>
            </a:lvl4pPr>
            <a:lvl5pPr indent="0" lvl="4" marL="0" marR="0" algn="r">
              <a:spcBef>
                <a:spcPts val="0"/>
              </a:spcBef>
              <a:buNone/>
              <a:defRPr b="1" sz="1600">
                <a:solidFill>
                  <a:srgbClr val="888FA3"/>
                </a:solidFill>
                <a:latin typeface="Arial"/>
                <a:ea typeface="Arial"/>
                <a:cs typeface="Arial"/>
                <a:sym typeface="Arial"/>
              </a:defRPr>
            </a:lvl5pPr>
            <a:lvl6pPr indent="0" lvl="5" marL="0" marR="0" algn="r">
              <a:spcBef>
                <a:spcPts val="0"/>
              </a:spcBef>
              <a:buNone/>
              <a:defRPr b="1" sz="1600">
                <a:solidFill>
                  <a:srgbClr val="888FA3"/>
                </a:solidFill>
                <a:latin typeface="Arial"/>
                <a:ea typeface="Arial"/>
                <a:cs typeface="Arial"/>
                <a:sym typeface="Arial"/>
              </a:defRPr>
            </a:lvl6pPr>
            <a:lvl7pPr indent="0" lvl="6" marL="0" marR="0" algn="r">
              <a:spcBef>
                <a:spcPts val="0"/>
              </a:spcBef>
              <a:buNone/>
              <a:defRPr b="1" sz="1600">
                <a:solidFill>
                  <a:srgbClr val="888FA3"/>
                </a:solidFill>
                <a:latin typeface="Arial"/>
                <a:ea typeface="Arial"/>
                <a:cs typeface="Arial"/>
                <a:sym typeface="Arial"/>
              </a:defRPr>
            </a:lvl7pPr>
            <a:lvl8pPr indent="0" lvl="7" marL="0" marR="0" algn="r">
              <a:spcBef>
                <a:spcPts val="0"/>
              </a:spcBef>
              <a:buNone/>
              <a:defRPr b="1" sz="1600">
                <a:solidFill>
                  <a:srgbClr val="888FA3"/>
                </a:solidFill>
                <a:latin typeface="Arial"/>
                <a:ea typeface="Arial"/>
                <a:cs typeface="Arial"/>
                <a:sym typeface="Arial"/>
              </a:defRPr>
            </a:lvl8pPr>
            <a:lvl9pPr indent="0" lvl="8" marL="0" marR="0" algn="r">
              <a:spcBef>
                <a:spcPts val="0"/>
              </a:spcBef>
              <a:buNone/>
              <a:defRPr b="1" sz="1600">
                <a:solidFill>
                  <a:srgbClr val="888FA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33" name="Google Shape;133;p49"/>
          <p:cNvPicPr preferRelativeResize="0"/>
          <p:nvPr/>
        </p:nvPicPr>
        <p:blipFill rotWithShape="1">
          <a:blip r:embed="rId2">
            <a:alphaModFix/>
          </a:blip>
          <a:srcRect b="0" l="0" r="0" t="0"/>
          <a:stretch/>
        </p:blipFill>
        <p:spPr>
          <a:xfrm>
            <a:off x="3055850" y="5843083"/>
            <a:ext cx="3040150" cy="67147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0"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jpg"/><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3.jpg"/><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2.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4.jpg"/><Relationship Id="rId4" Type="http://schemas.openxmlformats.org/officeDocument/2006/relationships/image" Target="../media/image35.jpg"/><Relationship Id="rId5" Type="http://schemas.openxmlformats.org/officeDocument/2006/relationships/image" Target="../media/image36.jpg"/><Relationship Id="rId6"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7.jpg"/><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38.png"/><Relationship Id="rId4" Type="http://schemas.openxmlformats.org/officeDocument/2006/relationships/image" Target="../media/image12.jpg"/><Relationship Id="rId5" Type="http://schemas.openxmlformats.org/officeDocument/2006/relationships/image" Target="../media/image37.jpg"/><Relationship Id="rId6"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3" name="Shape 143"/>
        <p:cNvGrpSpPr/>
        <p:nvPr/>
      </p:nvGrpSpPr>
      <p:grpSpPr>
        <a:xfrm>
          <a:off x="0" y="0"/>
          <a:ext cx="0" cy="0"/>
          <a:chOff x="0" y="0"/>
          <a:chExt cx="0" cy="0"/>
        </a:xfrm>
      </p:grpSpPr>
      <p:pic>
        <p:nvPicPr>
          <p:cNvPr descr="Qr code&#10;&#10;Description automatically generated" id="144" name="Google Shape;144;p1"/>
          <p:cNvPicPr preferRelativeResize="0"/>
          <p:nvPr/>
        </p:nvPicPr>
        <p:blipFill rotWithShape="1">
          <a:blip r:embed="rId3">
            <a:alphaModFix/>
          </a:blip>
          <a:srcRect b="0" l="0" r="0" t="0"/>
          <a:stretch/>
        </p:blipFill>
        <p:spPr>
          <a:xfrm>
            <a:off x="9562448" y="5226907"/>
            <a:ext cx="1439901" cy="1439901"/>
          </a:xfrm>
          <a:prstGeom prst="rect">
            <a:avLst/>
          </a:prstGeom>
          <a:noFill/>
          <a:ln>
            <a:noFill/>
          </a:ln>
        </p:spPr>
      </p:pic>
      <p:sp>
        <p:nvSpPr>
          <p:cNvPr id="145" name="Google Shape;145;p1"/>
          <p:cNvSpPr txBox="1"/>
          <p:nvPr>
            <p:ph type="title"/>
          </p:nvPr>
        </p:nvSpPr>
        <p:spPr>
          <a:xfrm>
            <a:off x="523102" y="4569449"/>
            <a:ext cx="10972800" cy="1143000"/>
          </a:xfrm>
          <a:prstGeom prst="rect">
            <a:avLst/>
          </a:prstGeom>
          <a:noFill/>
          <a:ln>
            <a:noFill/>
          </a:ln>
        </p:spPr>
        <p:txBody>
          <a:bodyPr anchorCtr="0" anchor="b" bIns="45700" lIns="91425" spcFirstLastPara="1" rIns="91425" wrap="square" tIns="45700">
            <a:noAutofit/>
          </a:bodyPr>
          <a:lstStyle/>
          <a:p>
            <a:pPr indent="0" lvl="0" marL="0" rtl="0" algn="l">
              <a:lnSpc>
                <a:spcPct val="80000"/>
              </a:lnSpc>
              <a:spcBef>
                <a:spcPts val="0"/>
              </a:spcBef>
              <a:spcAft>
                <a:spcPts val="0"/>
              </a:spcAft>
              <a:buClr>
                <a:srgbClr val="0061AB"/>
              </a:buClr>
              <a:buSzPts val="4000"/>
              <a:buFont typeface="Calibri"/>
              <a:buNone/>
            </a:pPr>
            <a:r>
              <a:rPr b="1" lang="en-US" sz="4000">
                <a:latin typeface="Calibri"/>
                <a:ea typeface="Calibri"/>
                <a:cs typeface="Calibri"/>
                <a:sym typeface="Calibri"/>
              </a:rPr>
              <a:t>Reducing Asthma Attacks in Disadvantaged School Children with Asthma</a:t>
            </a:r>
            <a:endParaRPr/>
          </a:p>
        </p:txBody>
      </p:sp>
      <p:pic>
        <p:nvPicPr>
          <p:cNvPr descr="A group of children holding hands&#10;&#10;Description automatically generated" id="146" name="Google Shape;146;p1"/>
          <p:cNvPicPr preferRelativeResize="0"/>
          <p:nvPr>
            <p:ph idx="1" type="body"/>
          </p:nvPr>
        </p:nvPicPr>
        <p:blipFill rotWithShape="1">
          <a:blip r:embed="rId4">
            <a:alphaModFix amt="85000"/>
          </a:blip>
          <a:srcRect b="0" l="12244" r="13514" t="20306"/>
          <a:stretch/>
        </p:blipFill>
        <p:spPr>
          <a:xfrm>
            <a:off x="1775130" y="746609"/>
            <a:ext cx="8851682" cy="3800677"/>
          </a:xfrm>
          <a:prstGeom prst="rect">
            <a:avLst/>
          </a:prstGeom>
          <a:noFill/>
          <a:ln>
            <a:noFill/>
          </a:ln>
        </p:spPr>
      </p:pic>
      <p:sp>
        <p:nvSpPr>
          <p:cNvPr id="147" name="Google Shape;147;p1"/>
          <p:cNvSpPr txBox="1"/>
          <p:nvPr/>
        </p:nvSpPr>
        <p:spPr>
          <a:xfrm>
            <a:off x="8334531" y="6473678"/>
            <a:ext cx="385747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rgbClr val="002060"/>
                </a:solidFill>
                <a:latin typeface="Arial"/>
                <a:ea typeface="Arial"/>
                <a:cs typeface="Arial"/>
                <a:sym typeface="Arial"/>
              </a:rPr>
              <a:t>www.coloradokidswithasthma.org</a:t>
            </a:r>
            <a:endParaRPr b="1" i="0" sz="1800" u="none" cap="none" strike="noStrike">
              <a:solidFill>
                <a:srgbClr val="00206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0" name="Shape 230"/>
        <p:cNvGrpSpPr/>
        <p:nvPr/>
      </p:nvGrpSpPr>
      <p:grpSpPr>
        <a:xfrm>
          <a:off x="0" y="0"/>
          <a:ext cx="0" cy="0"/>
          <a:chOff x="0" y="0"/>
          <a:chExt cx="0" cy="0"/>
        </a:xfrm>
      </p:grpSpPr>
      <p:sp>
        <p:nvSpPr>
          <p:cNvPr id="231" name="Google Shape;231;p10"/>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Verdana"/>
              <a:buNone/>
            </a:pPr>
            <a:r>
              <a:rPr b="1" lang="en-US">
                <a:latin typeface="Verdana"/>
                <a:ea typeface="Verdana"/>
                <a:cs typeface="Verdana"/>
                <a:sym typeface="Verdana"/>
              </a:rPr>
              <a:t>What happens in asthma?</a:t>
            </a:r>
            <a:endParaRPr/>
          </a:p>
        </p:txBody>
      </p:sp>
      <p:pic>
        <p:nvPicPr>
          <p:cNvPr descr="GetImage.aspx.jpeg" id="232" name="Google Shape;232;p10"/>
          <p:cNvPicPr preferRelativeResize="0"/>
          <p:nvPr/>
        </p:nvPicPr>
        <p:blipFill rotWithShape="1">
          <a:blip r:embed="rId3">
            <a:alphaModFix/>
          </a:blip>
          <a:srcRect b="0" l="0" r="0" t="0"/>
          <a:stretch/>
        </p:blipFill>
        <p:spPr>
          <a:xfrm>
            <a:off x="1752600" y="1905000"/>
            <a:ext cx="8648700" cy="4114800"/>
          </a:xfrm>
          <a:prstGeom prst="rect">
            <a:avLst/>
          </a:prstGeom>
          <a:noFill/>
          <a:ln cap="flat" cmpd="sng" w="19050">
            <a:solidFill>
              <a:srgbClr val="000000"/>
            </a:solidFill>
            <a:prstDash val="solid"/>
            <a:miter lim="800000"/>
            <a:headEnd len="sm" w="sm" type="none"/>
            <a:tailEnd len="sm" w="sm" type="none"/>
          </a:ln>
        </p:spPr>
      </p:pic>
      <p:sp>
        <p:nvSpPr>
          <p:cNvPr id="233" name="Google Shape;233;p10"/>
          <p:cNvSpPr txBox="1"/>
          <p:nvPr/>
        </p:nvSpPr>
        <p:spPr>
          <a:xfrm>
            <a:off x="1752601" y="6096000"/>
            <a:ext cx="8588375" cy="2619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Accessed by: http://www.munsonhealthcare.org/Taxonomy/RelatedDocuments.aspx?id=0&amp;sid=1&amp;ContentTypeId=3&amp;ContentID=84608</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8" name="Shape 238"/>
        <p:cNvGrpSpPr/>
        <p:nvPr/>
      </p:nvGrpSpPr>
      <p:grpSpPr>
        <a:xfrm>
          <a:off x="0" y="0"/>
          <a:ext cx="0" cy="0"/>
          <a:chOff x="0" y="0"/>
          <a:chExt cx="0" cy="0"/>
        </a:xfrm>
      </p:grpSpPr>
      <p:sp>
        <p:nvSpPr>
          <p:cNvPr id="239" name="Google Shape;239;p11"/>
          <p:cNvSpPr txBox="1"/>
          <p:nvPr>
            <p:ph type="title"/>
          </p:nvPr>
        </p:nvSpPr>
        <p:spPr>
          <a:xfrm>
            <a:off x="4552950" y="1939159"/>
            <a:ext cx="5733470" cy="2751086"/>
          </a:xfrm>
          <a:prstGeom prst="rect">
            <a:avLst/>
          </a:prstGeom>
          <a:noFill/>
          <a:ln>
            <a:noFill/>
          </a:ln>
        </p:spPr>
        <p:txBody>
          <a:bodyPr anchorCtr="0" anchor="b" bIns="45700" lIns="91425" spcFirstLastPara="1" rIns="91425" wrap="square" tIns="45700">
            <a:normAutofit/>
          </a:bodyPr>
          <a:lstStyle/>
          <a:p>
            <a:pPr indent="0" lvl="0" marL="0" rtl="0" algn="r">
              <a:spcBef>
                <a:spcPts val="0"/>
              </a:spcBef>
              <a:spcAft>
                <a:spcPts val="0"/>
              </a:spcAft>
              <a:buClr>
                <a:srgbClr val="0061AB"/>
              </a:buClr>
              <a:buSzPts val="4000"/>
              <a:buFont typeface="Calibri"/>
              <a:buNone/>
            </a:pPr>
            <a:r>
              <a:rPr lang="en-US">
                <a:latin typeface="Calibri"/>
                <a:ea typeface="Calibri"/>
                <a:cs typeface="Calibri"/>
                <a:sym typeface="Calibri"/>
              </a:rPr>
              <a:t>ASTHMA TRIGGERS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4" name="Shape 244"/>
        <p:cNvGrpSpPr/>
        <p:nvPr/>
      </p:nvGrpSpPr>
      <p:grpSpPr>
        <a:xfrm>
          <a:off x="0" y="0"/>
          <a:ext cx="0" cy="0"/>
          <a:chOff x="0" y="0"/>
          <a:chExt cx="0" cy="0"/>
        </a:xfrm>
      </p:grpSpPr>
      <p:sp>
        <p:nvSpPr>
          <p:cNvPr id="245" name="Google Shape;245;p12"/>
          <p:cNvSpPr txBox="1"/>
          <p:nvPr>
            <p:ph type="title"/>
          </p:nvPr>
        </p:nvSpPr>
        <p:spPr>
          <a:xfrm>
            <a:off x="1152122" y="135742"/>
            <a:ext cx="4945642" cy="1218908"/>
          </a:xfrm>
          <a:prstGeom prst="rect">
            <a:avLst/>
          </a:prstGeom>
          <a:noFill/>
          <a:ln>
            <a:noFill/>
          </a:ln>
        </p:spPr>
        <p:txBody>
          <a:bodyPr anchorCtr="0" anchor="ctr" bIns="34275" lIns="68575" spcFirstLastPara="1" rIns="68575" wrap="square" tIns="34275">
            <a:normAutofit/>
          </a:bodyPr>
          <a:lstStyle/>
          <a:p>
            <a:pPr indent="0" lvl="0" marL="0" rtl="0" algn="l">
              <a:spcBef>
                <a:spcPts val="0"/>
              </a:spcBef>
              <a:spcAft>
                <a:spcPts val="0"/>
              </a:spcAft>
              <a:buClr>
                <a:schemeClr val="dk2"/>
              </a:buClr>
              <a:buSzPts val="4400"/>
              <a:buFont typeface="Calibri"/>
              <a:buNone/>
            </a:pPr>
            <a:r>
              <a:rPr lang="en-US">
                <a:latin typeface="Calibri"/>
                <a:ea typeface="Calibri"/>
                <a:cs typeface="Calibri"/>
                <a:sym typeface="Calibri"/>
              </a:rPr>
              <a:t>Illness</a:t>
            </a:r>
            <a:endParaRPr/>
          </a:p>
        </p:txBody>
      </p:sp>
      <p:pic>
        <p:nvPicPr>
          <p:cNvPr id="246" name="Google Shape;246;p12"/>
          <p:cNvPicPr preferRelativeResize="0"/>
          <p:nvPr/>
        </p:nvPicPr>
        <p:blipFill rotWithShape="1">
          <a:blip r:embed="rId3">
            <a:alphaModFix/>
          </a:blip>
          <a:srcRect b="1" l="11715" r="30951" t="0"/>
          <a:stretch/>
        </p:blipFill>
        <p:spPr>
          <a:xfrm>
            <a:off x="2884713" y="751389"/>
            <a:ext cx="2612573" cy="2361925"/>
          </a:xfrm>
          <a:prstGeom prst="rect">
            <a:avLst/>
          </a:prstGeom>
          <a:noFill/>
          <a:ln>
            <a:noFill/>
          </a:ln>
        </p:spPr>
      </p:pic>
      <p:pic>
        <p:nvPicPr>
          <p:cNvPr id="247" name="Google Shape;247;p12"/>
          <p:cNvPicPr preferRelativeResize="0"/>
          <p:nvPr/>
        </p:nvPicPr>
        <p:blipFill rotWithShape="1">
          <a:blip r:embed="rId4">
            <a:alphaModFix/>
          </a:blip>
          <a:srcRect b="14958" l="0" r="-3" t="0"/>
          <a:stretch/>
        </p:blipFill>
        <p:spPr>
          <a:xfrm>
            <a:off x="6159398" y="3266925"/>
            <a:ext cx="5391084" cy="3060191"/>
          </a:xfrm>
          <a:prstGeom prst="rect">
            <a:avLst/>
          </a:prstGeom>
          <a:noFill/>
          <a:ln>
            <a:noFill/>
          </a:ln>
        </p:spPr>
      </p:pic>
      <p:sp>
        <p:nvSpPr>
          <p:cNvPr id="248" name="Google Shape;248;p12"/>
          <p:cNvSpPr txBox="1"/>
          <p:nvPr>
            <p:ph idx="1" type="body"/>
          </p:nvPr>
        </p:nvSpPr>
        <p:spPr>
          <a:xfrm>
            <a:off x="6159398" y="452361"/>
            <a:ext cx="4713514" cy="2345543"/>
          </a:xfrm>
          <a:prstGeom prst="rect">
            <a:avLst/>
          </a:prstGeom>
          <a:noFill/>
          <a:ln>
            <a:noFill/>
          </a:ln>
        </p:spPr>
        <p:txBody>
          <a:bodyPr anchorCtr="0" anchor="ctr" bIns="34275" lIns="68575" spcFirstLastPara="1" rIns="68575" wrap="square" tIns="34275">
            <a:normAutofit/>
          </a:bodyPr>
          <a:lstStyle/>
          <a:p>
            <a:pPr indent="0" lvl="0" marL="0" rtl="0" algn="l">
              <a:spcBef>
                <a:spcPts val="0"/>
              </a:spcBef>
              <a:spcAft>
                <a:spcPts val="0"/>
              </a:spcAft>
              <a:buClr>
                <a:srgbClr val="000000"/>
              </a:buClr>
              <a:buSzPts val="2800"/>
              <a:buNone/>
            </a:pPr>
            <a:r>
              <a:rPr lang="en-US" sz="2400"/>
              <a:t>Respiratory infections increase airway inflammation, mucous production and airway hyperresponsiveness (twitchiness)</a:t>
            </a:r>
            <a:endParaRPr/>
          </a:p>
          <a:p>
            <a:pPr indent="0" lvl="0" marL="0" rtl="0" algn="l">
              <a:spcBef>
                <a:spcPts val="480"/>
              </a:spcBef>
              <a:spcAft>
                <a:spcPts val="0"/>
              </a:spcAft>
              <a:buClr>
                <a:srgbClr val="000000"/>
              </a:buClr>
              <a:buSzPts val="2800"/>
              <a:buNone/>
            </a:pPr>
            <a:r>
              <a:t/>
            </a:r>
            <a:endParaRPr sz="2400"/>
          </a:p>
        </p:txBody>
      </p:sp>
      <p:sp>
        <p:nvSpPr>
          <p:cNvPr id="249" name="Google Shape;249;p12"/>
          <p:cNvSpPr txBox="1"/>
          <p:nvPr/>
        </p:nvSpPr>
        <p:spPr>
          <a:xfrm>
            <a:off x="641518" y="3744686"/>
            <a:ext cx="4943878" cy="172354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2800"/>
              <a:buFont typeface="Calibri"/>
              <a:buNone/>
            </a:pPr>
            <a:r>
              <a:rPr lang="en-US" sz="2400">
                <a:solidFill>
                  <a:srgbClr val="696158"/>
                </a:solidFill>
                <a:latin typeface="Calibri"/>
                <a:ea typeface="Calibri"/>
                <a:cs typeface="Calibri"/>
                <a:sym typeface="Calibri"/>
              </a:rPr>
              <a:t>Strategies to prevent illnesses</a:t>
            </a:r>
            <a:endParaRPr/>
          </a:p>
          <a:p>
            <a:pPr indent="0" lvl="0" marL="685800" marR="0" rtl="0" algn="l">
              <a:spcBef>
                <a:spcPts val="360"/>
              </a:spcBef>
              <a:spcAft>
                <a:spcPts val="0"/>
              </a:spcAft>
              <a:buNone/>
            </a:pPr>
            <a:r>
              <a:rPr lang="en-US" sz="2400">
                <a:solidFill>
                  <a:srgbClr val="696158"/>
                </a:solidFill>
                <a:latin typeface="Calibri"/>
                <a:ea typeface="Calibri"/>
                <a:cs typeface="Calibri"/>
                <a:sym typeface="Calibri"/>
              </a:rPr>
              <a:t>Practice good hand washing</a:t>
            </a:r>
            <a:endParaRPr/>
          </a:p>
          <a:p>
            <a:pPr indent="0" lvl="0" marL="685800" marR="0" rtl="0" algn="l">
              <a:spcBef>
                <a:spcPts val="360"/>
              </a:spcBef>
              <a:spcAft>
                <a:spcPts val="0"/>
              </a:spcAft>
              <a:buNone/>
            </a:pPr>
            <a:r>
              <a:rPr lang="en-US" sz="2400">
                <a:solidFill>
                  <a:srgbClr val="696158"/>
                </a:solidFill>
                <a:latin typeface="Calibri"/>
                <a:ea typeface="Calibri"/>
                <a:cs typeface="Calibri"/>
                <a:sym typeface="Calibri"/>
              </a:rPr>
              <a:t>Get annual flu shots</a:t>
            </a:r>
            <a:endParaRPr/>
          </a:p>
          <a:p>
            <a:pPr indent="0" lvl="0" marL="685800" marR="0" rtl="0" algn="l">
              <a:spcBef>
                <a:spcPts val="360"/>
              </a:spcBef>
              <a:spcAft>
                <a:spcPts val="0"/>
              </a:spcAft>
              <a:buNone/>
            </a:pPr>
            <a:r>
              <a:rPr lang="en-US" sz="2400">
                <a:solidFill>
                  <a:srgbClr val="696158"/>
                </a:solidFill>
                <a:latin typeface="Calibri"/>
                <a:ea typeface="Calibri"/>
                <a:cs typeface="Calibri"/>
                <a:sym typeface="Calibri"/>
              </a:rPr>
              <a:t>Keep hands away from your face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4" name="Shape 254"/>
        <p:cNvGrpSpPr/>
        <p:nvPr/>
      </p:nvGrpSpPr>
      <p:grpSpPr>
        <a:xfrm>
          <a:off x="0" y="0"/>
          <a:ext cx="0" cy="0"/>
          <a:chOff x="0" y="0"/>
          <a:chExt cx="0" cy="0"/>
        </a:xfrm>
      </p:grpSpPr>
      <p:sp>
        <p:nvSpPr>
          <p:cNvPr id="255" name="Google Shape;255;p13"/>
          <p:cNvSpPr txBox="1"/>
          <p:nvPr>
            <p:ph type="title"/>
          </p:nvPr>
        </p:nvSpPr>
        <p:spPr>
          <a:xfrm>
            <a:off x="1483556" y="584866"/>
            <a:ext cx="4359456" cy="677878"/>
          </a:xfrm>
          <a:prstGeom prst="rect">
            <a:avLst/>
          </a:prstGeom>
          <a:noFill/>
          <a:ln>
            <a:noFill/>
          </a:ln>
        </p:spPr>
        <p:txBody>
          <a:bodyPr anchorCtr="0" anchor="b" bIns="45700" lIns="91425" spcFirstLastPara="1" rIns="91425" wrap="square" tIns="45700">
            <a:normAutofit fontScale="90000"/>
          </a:bodyPr>
          <a:lstStyle/>
          <a:p>
            <a:pPr indent="0" lvl="0" marL="0" rtl="0" algn="l">
              <a:spcBef>
                <a:spcPts val="0"/>
              </a:spcBef>
              <a:spcAft>
                <a:spcPts val="0"/>
              </a:spcAft>
              <a:buClr>
                <a:schemeClr val="accent1"/>
              </a:buClr>
              <a:buSzPct val="111111"/>
              <a:buFont typeface="Calibri"/>
              <a:buNone/>
            </a:pPr>
            <a:r>
              <a:rPr lang="en-US" sz="4400"/>
              <a:t>Common allergens</a:t>
            </a:r>
            <a:endParaRPr/>
          </a:p>
        </p:txBody>
      </p:sp>
      <p:sp>
        <p:nvSpPr>
          <p:cNvPr id="256" name="Google Shape;256;p13"/>
          <p:cNvSpPr txBox="1"/>
          <p:nvPr>
            <p:ph idx="1" type="body"/>
          </p:nvPr>
        </p:nvSpPr>
        <p:spPr>
          <a:xfrm>
            <a:off x="1636771" y="1262744"/>
            <a:ext cx="3763358" cy="2255634"/>
          </a:xfrm>
          <a:prstGeom prst="rect">
            <a:avLst/>
          </a:prstGeom>
          <a:noFill/>
          <a:ln>
            <a:noFill/>
          </a:ln>
        </p:spPr>
        <p:txBody>
          <a:bodyPr anchorCtr="0" anchor="ctr" bIns="45700" lIns="91425" spcFirstLastPara="1" rIns="91425" wrap="square" tIns="45700">
            <a:normAutofit/>
          </a:bodyPr>
          <a:lstStyle/>
          <a:p>
            <a:pPr indent="-342900" lvl="0" marL="600075" rtl="0" algn="l">
              <a:spcBef>
                <a:spcPts val="0"/>
              </a:spcBef>
              <a:spcAft>
                <a:spcPts val="0"/>
              </a:spcAft>
              <a:buClr>
                <a:schemeClr val="accent1"/>
              </a:buClr>
              <a:buSzPts val="2400"/>
              <a:buFont typeface="Arial"/>
              <a:buChar char="•"/>
            </a:pPr>
            <a:r>
              <a:rPr lang="en-US" sz="2400"/>
              <a:t>Pollen</a:t>
            </a:r>
            <a:endParaRPr/>
          </a:p>
          <a:p>
            <a:pPr indent="-342900" lvl="0" marL="600075" rtl="0" algn="l">
              <a:spcBef>
                <a:spcPts val="0"/>
              </a:spcBef>
              <a:spcAft>
                <a:spcPts val="0"/>
              </a:spcAft>
              <a:buClr>
                <a:schemeClr val="accent1"/>
              </a:buClr>
              <a:buSzPts val="2400"/>
              <a:buFont typeface="Arial"/>
              <a:buChar char="•"/>
            </a:pPr>
            <a:r>
              <a:rPr lang="en-US" sz="2400"/>
              <a:t>Mold</a:t>
            </a:r>
            <a:endParaRPr/>
          </a:p>
          <a:p>
            <a:pPr indent="-342900" lvl="0" marL="600075" rtl="0" algn="l">
              <a:spcBef>
                <a:spcPts val="0"/>
              </a:spcBef>
              <a:spcAft>
                <a:spcPts val="0"/>
              </a:spcAft>
              <a:buClr>
                <a:schemeClr val="accent1"/>
              </a:buClr>
              <a:buSzPts val="2400"/>
              <a:buFont typeface="Arial"/>
              <a:buChar char="•"/>
            </a:pPr>
            <a:r>
              <a:rPr lang="en-US" sz="2400"/>
              <a:t>Dust Mites</a:t>
            </a:r>
            <a:endParaRPr/>
          </a:p>
          <a:p>
            <a:pPr indent="-342900" lvl="0" marL="600075" rtl="0" algn="l">
              <a:spcBef>
                <a:spcPts val="0"/>
              </a:spcBef>
              <a:spcAft>
                <a:spcPts val="0"/>
              </a:spcAft>
              <a:buClr>
                <a:schemeClr val="accent1"/>
              </a:buClr>
              <a:buSzPts val="2400"/>
              <a:buFont typeface="Arial"/>
              <a:buChar char="•"/>
            </a:pPr>
            <a:r>
              <a:rPr lang="en-US" sz="2400"/>
              <a:t>Cockroaches/Rodents</a:t>
            </a:r>
            <a:endParaRPr/>
          </a:p>
          <a:p>
            <a:pPr indent="-342900" lvl="0" marL="600075" rtl="0" algn="l">
              <a:spcBef>
                <a:spcPts val="0"/>
              </a:spcBef>
              <a:spcAft>
                <a:spcPts val="0"/>
              </a:spcAft>
              <a:buClr>
                <a:schemeClr val="accent1"/>
              </a:buClr>
              <a:buSzPts val="2400"/>
              <a:buFont typeface="Arial"/>
              <a:buChar char="•"/>
            </a:pPr>
            <a:r>
              <a:rPr lang="en-US" sz="2400"/>
              <a:t>Animal Dander</a:t>
            </a:r>
            <a:endParaRPr/>
          </a:p>
        </p:txBody>
      </p:sp>
      <p:pic>
        <p:nvPicPr>
          <p:cNvPr descr="Image result for asthma allergens" id="257" name="Google Shape;257;p13"/>
          <p:cNvPicPr preferRelativeResize="0"/>
          <p:nvPr>
            <p:ph idx="2" type="body"/>
          </p:nvPr>
        </p:nvPicPr>
        <p:blipFill rotWithShape="1">
          <a:blip r:embed="rId3">
            <a:alphaModFix/>
          </a:blip>
          <a:srcRect b="0" l="0" r="0" t="0"/>
          <a:stretch/>
        </p:blipFill>
        <p:spPr>
          <a:xfrm>
            <a:off x="6496730" y="992469"/>
            <a:ext cx="3740892" cy="2525909"/>
          </a:xfrm>
          <a:prstGeom prst="rect">
            <a:avLst/>
          </a:prstGeom>
          <a:noFill/>
          <a:ln>
            <a:noFill/>
          </a:ln>
        </p:spPr>
      </p:pic>
      <p:sp>
        <p:nvSpPr>
          <p:cNvPr id="258" name="Google Shape;258;p13"/>
          <p:cNvSpPr txBox="1"/>
          <p:nvPr/>
        </p:nvSpPr>
        <p:spPr>
          <a:xfrm>
            <a:off x="1484371" y="3520630"/>
            <a:ext cx="4859959" cy="677878"/>
          </a:xfrm>
          <a:prstGeom prst="rect">
            <a:avLst/>
          </a:prstGeom>
          <a:noFill/>
          <a:ln>
            <a:noFill/>
          </a:ln>
        </p:spPr>
        <p:txBody>
          <a:bodyPr anchorCtr="0" anchor="b" bIns="45700" lIns="91425" spcFirstLastPara="1" rIns="91425" wrap="square" tIns="45700">
            <a:normAutofit lnSpcReduction="10000"/>
          </a:bodyPr>
          <a:lstStyle/>
          <a:p>
            <a:pPr indent="0" lvl="0" marL="0" marR="0" rtl="0" algn="l">
              <a:spcBef>
                <a:spcPts val="0"/>
              </a:spcBef>
              <a:spcAft>
                <a:spcPts val="0"/>
              </a:spcAft>
              <a:buClr>
                <a:schemeClr val="accent1"/>
              </a:buClr>
              <a:buSzPts val="4400"/>
              <a:buFont typeface="Calibri"/>
              <a:buNone/>
            </a:pPr>
            <a:r>
              <a:rPr lang="en-US" sz="4000">
                <a:solidFill>
                  <a:srgbClr val="0061AB"/>
                </a:solidFill>
                <a:latin typeface="Calibri"/>
                <a:ea typeface="Calibri"/>
                <a:cs typeface="Calibri"/>
                <a:sym typeface="Calibri"/>
              </a:rPr>
              <a:t>Common irritants</a:t>
            </a:r>
            <a:endParaRPr/>
          </a:p>
        </p:txBody>
      </p:sp>
      <p:sp>
        <p:nvSpPr>
          <p:cNvPr id="259" name="Google Shape;259;p13"/>
          <p:cNvSpPr txBox="1"/>
          <p:nvPr/>
        </p:nvSpPr>
        <p:spPr>
          <a:xfrm>
            <a:off x="1636771" y="4255118"/>
            <a:ext cx="4859959" cy="2308324"/>
          </a:xfrm>
          <a:prstGeom prst="rect">
            <a:avLst/>
          </a:prstGeom>
          <a:noFill/>
          <a:ln>
            <a:noFill/>
          </a:ln>
        </p:spPr>
        <p:txBody>
          <a:bodyPr anchorCtr="0" anchor="t" bIns="45700" lIns="91425" spcFirstLastPara="1" rIns="91425" wrap="square" tIns="45700">
            <a:spAutoFit/>
          </a:bodyPr>
          <a:lstStyle/>
          <a:p>
            <a:pPr indent="-342900" lvl="0" marL="600075" marR="0" rtl="0" algn="l">
              <a:spcBef>
                <a:spcPts val="0"/>
              </a:spcBef>
              <a:spcAft>
                <a:spcPts val="0"/>
              </a:spcAft>
              <a:buClr>
                <a:schemeClr val="accent1"/>
              </a:buClr>
              <a:buSzPts val="2400"/>
              <a:buFont typeface="Arial"/>
              <a:buChar char="•"/>
            </a:pPr>
            <a:r>
              <a:rPr lang="en-US" sz="2400">
                <a:solidFill>
                  <a:srgbClr val="696158"/>
                </a:solidFill>
                <a:latin typeface="Calibri"/>
                <a:ea typeface="Calibri"/>
                <a:cs typeface="Calibri"/>
                <a:sym typeface="Calibri"/>
              </a:rPr>
              <a:t>Smoke (including wildfires)</a:t>
            </a:r>
            <a:endParaRPr/>
          </a:p>
          <a:p>
            <a:pPr indent="-342900" lvl="0" marL="600075" marR="0" rtl="0" algn="l">
              <a:spcBef>
                <a:spcPts val="0"/>
              </a:spcBef>
              <a:spcAft>
                <a:spcPts val="0"/>
              </a:spcAft>
              <a:buClr>
                <a:schemeClr val="accent1"/>
              </a:buClr>
              <a:buSzPts val="2400"/>
              <a:buFont typeface="Arial"/>
              <a:buChar char="•"/>
            </a:pPr>
            <a:r>
              <a:rPr lang="en-US" sz="2400">
                <a:solidFill>
                  <a:srgbClr val="696158"/>
                </a:solidFill>
                <a:latin typeface="Calibri"/>
                <a:ea typeface="Calibri"/>
                <a:cs typeface="Calibri"/>
                <a:sym typeface="Calibri"/>
              </a:rPr>
              <a:t>Cold air</a:t>
            </a:r>
            <a:endParaRPr/>
          </a:p>
          <a:p>
            <a:pPr indent="-342900" lvl="0" marL="600075" marR="0" rtl="0" algn="l">
              <a:spcBef>
                <a:spcPts val="0"/>
              </a:spcBef>
              <a:spcAft>
                <a:spcPts val="0"/>
              </a:spcAft>
              <a:buClr>
                <a:schemeClr val="accent1"/>
              </a:buClr>
              <a:buSzPts val="2400"/>
              <a:buFont typeface="Arial"/>
              <a:buChar char="•"/>
            </a:pPr>
            <a:r>
              <a:rPr lang="en-US" sz="2400">
                <a:solidFill>
                  <a:srgbClr val="696158"/>
                </a:solidFill>
                <a:latin typeface="Calibri"/>
                <a:ea typeface="Calibri"/>
                <a:cs typeface="Calibri"/>
                <a:sym typeface="Calibri"/>
              </a:rPr>
              <a:t>Strong smells (diffusers)</a:t>
            </a:r>
            <a:endParaRPr/>
          </a:p>
          <a:p>
            <a:pPr indent="-342900" lvl="0" marL="600075" marR="0" rtl="0" algn="l">
              <a:spcBef>
                <a:spcPts val="0"/>
              </a:spcBef>
              <a:spcAft>
                <a:spcPts val="0"/>
              </a:spcAft>
              <a:buClr>
                <a:schemeClr val="accent1"/>
              </a:buClr>
              <a:buSzPts val="2400"/>
              <a:buFont typeface="Arial"/>
              <a:buChar char="•"/>
            </a:pPr>
            <a:r>
              <a:rPr lang="en-US" sz="2400">
                <a:solidFill>
                  <a:srgbClr val="696158"/>
                </a:solidFill>
                <a:latin typeface="Calibri"/>
                <a:ea typeface="Calibri"/>
                <a:cs typeface="Calibri"/>
                <a:sym typeface="Calibri"/>
              </a:rPr>
              <a:t>Cleaning products</a:t>
            </a:r>
            <a:endParaRPr/>
          </a:p>
          <a:p>
            <a:pPr indent="-342900" lvl="0" marL="600075" marR="0" rtl="0" algn="l">
              <a:spcBef>
                <a:spcPts val="0"/>
              </a:spcBef>
              <a:spcAft>
                <a:spcPts val="0"/>
              </a:spcAft>
              <a:buClr>
                <a:schemeClr val="accent1"/>
              </a:buClr>
              <a:buSzPts val="2400"/>
              <a:buFont typeface="Arial"/>
              <a:buChar char="•"/>
            </a:pPr>
            <a:r>
              <a:rPr lang="en-US" sz="2400">
                <a:solidFill>
                  <a:srgbClr val="696158"/>
                </a:solidFill>
                <a:latin typeface="Calibri"/>
                <a:ea typeface="Calibri"/>
                <a:cs typeface="Calibri"/>
                <a:sym typeface="Calibri"/>
              </a:rPr>
              <a:t>Vaping</a:t>
            </a:r>
            <a:endParaRPr/>
          </a:p>
          <a:p>
            <a:pPr indent="-342900" lvl="0" marL="600075" marR="0" rtl="0" algn="l">
              <a:spcBef>
                <a:spcPts val="0"/>
              </a:spcBef>
              <a:spcAft>
                <a:spcPts val="0"/>
              </a:spcAft>
              <a:buClr>
                <a:schemeClr val="accent1"/>
              </a:buClr>
              <a:buSzPts val="2400"/>
              <a:buFont typeface="Arial"/>
              <a:buChar char="•"/>
            </a:pPr>
            <a:r>
              <a:rPr lang="en-US" sz="2400">
                <a:solidFill>
                  <a:srgbClr val="696158"/>
                </a:solidFill>
                <a:latin typeface="Calibri"/>
                <a:ea typeface="Calibri"/>
                <a:cs typeface="Calibri"/>
                <a:sym typeface="Calibri"/>
              </a:rPr>
              <a:t>Chemicals</a:t>
            </a:r>
            <a:endParaRPr/>
          </a:p>
        </p:txBody>
      </p:sp>
      <p:pic>
        <p:nvPicPr>
          <p:cNvPr descr="An aerial view of forestland jutting into a body of water. At the center, dense white smoke rises. " id="260" name="Google Shape;260;p13"/>
          <p:cNvPicPr preferRelativeResize="0"/>
          <p:nvPr/>
        </p:nvPicPr>
        <p:blipFill rotWithShape="1">
          <a:blip r:embed="rId4">
            <a:alphaModFix/>
          </a:blip>
          <a:srcRect b="0" l="0" r="0" t="0"/>
          <a:stretch/>
        </p:blipFill>
        <p:spPr>
          <a:xfrm>
            <a:off x="6496730" y="3859569"/>
            <a:ext cx="3927054" cy="261803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5" name="Shape 265"/>
        <p:cNvGrpSpPr/>
        <p:nvPr/>
      </p:nvGrpSpPr>
      <p:grpSpPr>
        <a:xfrm>
          <a:off x="0" y="0"/>
          <a:ext cx="0" cy="0"/>
          <a:chOff x="0" y="0"/>
          <a:chExt cx="0" cy="0"/>
        </a:xfrm>
      </p:grpSpPr>
      <p:sp>
        <p:nvSpPr>
          <p:cNvPr id="266" name="Google Shape;266;p14"/>
          <p:cNvSpPr txBox="1"/>
          <p:nvPr>
            <p:ph type="title"/>
          </p:nvPr>
        </p:nvSpPr>
        <p:spPr>
          <a:xfrm>
            <a:off x="1272747" y="1077985"/>
            <a:ext cx="9873048" cy="1261872"/>
          </a:xfrm>
          <a:prstGeom prst="rect">
            <a:avLst/>
          </a:prstGeom>
          <a:noFill/>
          <a:ln>
            <a:noFill/>
          </a:ln>
        </p:spPr>
        <p:txBody>
          <a:bodyPr anchorCtr="0" anchor="ctr" bIns="34275" lIns="68550" spcFirstLastPara="1" rIns="68550" wrap="square" tIns="34275">
            <a:normAutofit fontScale="90000"/>
          </a:bodyPr>
          <a:lstStyle/>
          <a:p>
            <a:pPr indent="0" lvl="0" marL="0" rtl="0" algn="l">
              <a:spcBef>
                <a:spcPts val="0"/>
              </a:spcBef>
              <a:spcAft>
                <a:spcPts val="0"/>
              </a:spcAft>
              <a:buClr>
                <a:srgbClr val="538CD5"/>
              </a:buClr>
              <a:buSzPct val="98765"/>
              <a:buFont typeface="Calibri"/>
              <a:buNone/>
            </a:pPr>
            <a:r>
              <a:rPr lang="en-US"/>
              <a:t>Physical activity: All students need to be physically active</a:t>
            </a:r>
            <a:br>
              <a:rPr lang="en-US"/>
            </a:br>
            <a:endParaRPr/>
          </a:p>
        </p:txBody>
      </p:sp>
      <p:pic>
        <p:nvPicPr>
          <p:cNvPr descr="A group of people running&#10;&#10;Description automatically generated with medium confidence" id="267" name="Google Shape;267;p14"/>
          <p:cNvPicPr preferRelativeResize="0"/>
          <p:nvPr/>
        </p:nvPicPr>
        <p:blipFill rotWithShape="1">
          <a:blip r:embed="rId3">
            <a:alphaModFix/>
          </a:blip>
          <a:srcRect b="31376" l="0" r="0" t="0"/>
          <a:stretch/>
        </p:blipFill>
        <p:spPr>
          <a:xfrm>
            <a:off x="936270" y="2551990"/>
            <a:ext cx="3865061" cy="2652358"/>
          </a:xfrm>
          <a:prstGeom prst="rect">
            <a:avLst/>
          </a:prstGeom>
          <a:noFill/>
          <a:ln>
            <a:noFill/>
          </a:ln>
        </p:spPr>
      </p:pic>
      <p:sp>
        <p:nvSpPr>
          <p:cNvPr id="268" name="Google Shape;268;p14"/>
          <p:cNvSpPr txBox="1"/>
          <p:nvPr>
            <p:ph idx="1" type="body"/>
          </p:nvPr>
        </p:nvSpPr>
        <p:spPr>
          <a:xfrm>
            <a:off x="5363656" y="2518761"/>
            <a:ext cx="6229630" cy="3261254"/>
          </a:xfrm>
          <a:prstGeom prst="rect">
            <a:avLst/>
          </a:prstGeom>
          <a:noFill/>
          <a:ln>
            <a:noFill/>
          </a:ln>
        </p:spPr>
        <p:txBody>
          <a:bodyPr anchorCtr="0" anchor="ctr" bIns="34275" lIns="68550" spcFirstLastPara="1" rIns="68550" wrap="square" tIns="34275">
            <a:normAutofit/>
          </a:bodyPr>
          <a:lstStyle/>
          <a:p>
            <a:pPr indent="-257175" lvl="0" marL="257175" rtl="0" algn="l">
              <a:spcBef>
                <a:spcPts val="0"/>
              </a:spcBef>
              <a:spcAft>
                <a:spcPts val="0"/>
              </a:spcAft>
              <a:buClr>
                <a:schemeClr val="accent1"/>
              </a:buClr>
              <a:buSzPts val="2800"/>
              <a:buFont typeface="Calibri"/>
              <a:buChar char="•"/>
            </a:pPr>
            <a:r>
              <a:rPr lang="en-US"/>
              <a:t>One of the most common triggers</a:t>
            </a:r>
            <a:endParaRPr/>
          </a:p>
          <a:p>
            <a:pPr indent="-257175" lvl="0" marL="257175" rtl="0" algn="l">
              <a:spcBef>
                <a:spcPts val="450"/>
              </a:spcBef>
              <a:spcAft>
                <a:spcPts val="0"/>
              </a:spcAft>
              <a:buClr>
                <a:schemeClr val="accent1"/>
              </a:buClr>
              <a:buSzPts val="2800"/>
              <a:buFont typeface="Calibri"/>
              <a:buChar char="•"/>
            </a:pPr>
            <a:r>
              <a:rPr lang="en-US"/>
              <a:t>Breathing dry cold air may lead to bronchospasm </a:t>
            </a:r>
            <a:endParaRPr/>
          </a:p>
          <a:p>
            <a:pPr indent="-257175" lvl="0" marL="257175" rtl="0" algn="l">
              <a:spcBef>
                <a:spcPts val="450"/>
              </a:spcBef>
              <a:spcAft>
                <a:spcPts val="0"/>
              </a:spcAft>
              <a:buClr>
                <a:schemeClr val="accent1"/>
              </a:buClr>
              <a:buSzPts val="2800"/>
              <a:buFont typeface="Calibri"/>
              <a:buChar char="•"/>
            </a:pPr>
            <a:r>
              <a:rPr lang="en-US"/>
              <a:t>Symptoms may occur during or after exercise</a:t>
            </a:r>
            <a:endParaRPr/>
          </a:p>
          <a:p>
            <a:pPr indent="-257175" lvl="0" marL="257175" rtl="0" algn="l">
              <a:spcBef>
                <a:spcPts val="450"/>
              </a:spcBef>
              <a:spcAft>
                <a:spcPts val="450"/>
              </a:spcAft>
              <a:buClr>
                <a:schemeClr val="accent1"/>
              </a:buClr>
              <a:buSzPts val="2800"/>
              <a:buFont typeface="Calibri"/>
              <a:buChar char="•"/>
            </a:pPr>
            <a:r>
              <a:rPr lang="en-US"/>
              <a:t>Avoidance of exercise is not a solution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3" name="Shape 273"/>
        <p:cNvGrpSpPr/>
        <p:nvPr/>
      </p:nvGrpSpPr>
      <p:grpSpPr>
        <a:xfrm>
          <a:off x="0" y="0"/>
          <a:ext cx="0" cy="0"/>
          <a:chOff x="0" y="0"/>
          <a:chExt cx="0" cy="0"/>
        </a:xfrm>
      </p:grpSpPr>
      <p:sp>
        <p:nvSpPr>
          <p:cNvPr id="274" name="Google Shape;274;p15"/>
          <p:cNvSpPr txBox="1"/>
          <p:nvPr>
            <p:ph type="title"/>
          </p:nvPr>
        </p:nvSpPr>
        <p:spPr>
          <a:xfrm>
            <a:off x="4552950" y="1939159"/>
            <a:ext cx="5733470" cy="2751086"/>
          </a:xfrm>
          <a:prstGeom prst="rect">
            <a:avLst/>
          </a:prstGeom>
          <a:noFill/>
          <a:ln>
            <a:noFill/>
          </a:ln>
        </p:spPr>
        <p:txBody>
          <a:bodyPr anchorCtr="0" anchor="b" bIns="45700" lIns="91425" spcFirstLastPara="1" rIns="91425" wrap="square" tIns="45700">
            <a:normAutofit/>
          </a:bodyPr>
          <a:lstStyle/>
          <a:p>
            <a:pPr indent="0" lvl="0" marL="0" rtl="0" algn="r">
              <a:spcBef>
                <a:spcPts val="0"/>
              </a:spcBef>
              <a:spcAft>
                <a:spcPts val="0"/>
              </a:spcAft>
              <a:buClr>
                <a:srgbClr val="0061AB"/>
              </a:buClr>
              <a:buSzPts val="4000"/>
              <a:buFont typeface="Calibri"/>
              <a:buNone/>
            </a:pPr>
            <a:r>
              <a:rPr lang="en-US">
                <a:latin typeface="Calibri"/>
                <a:ea typeface="Calibri"/>
                <a:cs typeface="Calibri"/>
                <a:sym typeface="Calibri"/>
              </a:rPr>
              <a:t>ASTHMA MEDICATIONS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9" name="Shape 279"/>
        <p:cNvGrpSpPr/>
        <p:nvPr/>
      </p:nvGrpSpPr>
      <p:grpSpPr>
        <a:xfrm>
          <a:off x="0" y="0"/>
          <a:ext cx="0" cy="0"/>
          <a:chOff x="0" y="0"/>
          <a:chExt cx="0" cy="0"/>
        </a:xfrm>
      </p:grpSpPr>
      <p:sp>
        <p:nvSpPr>
          <p:cNvPr id="280" name="Google Shape;280;p16"/>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Verdana"/>
              <a:buNone/>
            </a:pPr>
            <a:r>
              <a:rPr b="1" lang="en-US">
                <a:latin typeface="Verdana"/>
                <a:ea typeface="Verdana"/>
                <a:cs typeface="Verdana"/>
                <a:sym typeface="Verdana"/>
              </a:rPr>
              <a:t>ASTHMA MEDICATIONS</a:t>
            </a:r>
            <a:endParaRPr/>
          </a:p>
        </p:txBody>
      </p:sp>
      <p:sp>
        <p:nvSpPr>
          <p:cNvPr id="281" name="Google Shape;281;p16"/>
          <p:cNvSpPr txBox="1"/>
          <p:nvPr>
            <p:ph idx="1" type="body"/>
          </p:nvPr>
        </p:nvSpPr>
        <p:spPr>
          <a:xfrm>
            <a:off x="1981200" y="1295401"/>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696158"/>
              </a:buClr>
              <a:buSzPts val="3600"/>
              <a:buNone/>
            </a:pPr>
            <a:r>
              <a:rPr b="1" lang="en-US" sz="3600"/>
              <a:t>Relievers</a:t>
            </a:r>
            <a:r>
              <a:rPr b="1" lang="en-US"/>
              <a:t> </a:t>
            </a:r>
            <a:r>
              <a:rPr i="1" lang="en-US" sz="2800"/>
              <a:t>relax tight muscles in airways</a:t>
            </a:r>
            <a:endParaRPr/>
          </a:p>
          <a:p>
            <a:pPr indent="0" lvl="0" marL="0" rtl="0" algn="l">
              <a:spcBef>
                <a:spcPts val="1400"/>
              </a:spcBef>
              <a:spcAft>
                <a:spcPts val="0"/>
              </a:spcAft>
              <a:buClr>
                <a:srgbClr val="696158"/>
              </a:buClr>
              <a:buSzPts val="2400"/>
              <a:buNone/>
            </a:pPr>
            <a:r>
              <a:rPr lang="en-US"/>
              <a:t>Work quickly (within minutes)</a:t>
            </a:r>
            <a:endParaRPr/>
          </a:p>
          <a:p>
            <a:pPr indent="0" lvl="0" marL="0" rtl="0" algn="l">
              <a:spcBef>
                <a:spcPts val="1400"/>
              </a:spcBef>
              <a:spcAft>
                <a:spcPts val="0"/>
              </a:spcAft>
              <a:buClr>
                <a:srgbClr val="696158"/>
              </a:buClr>
              <a:buSzPts val="2400"/>
              <a:buNone/>
            </a:pPr>
            <a:r>
              <a:rPr lang="en-US"/>
              <a:t>Every student with asthma should have one easily accessible at school</a:t>
            </a:r>
            <a:endParaRPr/>
          </a:p>
          <a:p>
            <a:pPr indent="0" lvl="0" marL="0" rtl="0" algn="l">
              <a:spcBef>
                <a:spcPts val="1400"/>
              </a:spcBef>
              <a:spcAft>
                <a:spcPts val="0"/>
              </a:spcAft>
              <a:buClr>
                <a:srgbClr val="696158"/>
              </a:buClr>
              <a:buSzPts val="2400"/>
              <a:buNone/>
            </a:pPr>
            <a:r>
              <a:rPr lang="en-US"/>
              <a:t>Taken before exercise if indicated</a:t>
            </a:r>
            <a:endParaRPr/>
          </a:p>
          <a:p>
            <a:pPr indent="0" lvl="0" marL="0" rtl="0" algn="l">
              <a:spcBef>
                <a:spcPts val="1400"/>
              </a:spcBef>
              <a:spcAft>
                <a:spcPts val="0"/>
              </a:spcAft>
              <a:buClr>
                <a:srgbClr val="696158"/>
              </a:buClr>
              <a:buSzPts val="2400"/>
              <a:buNone/>
            </a:pPr>
            <a:r>
              <a:rPr lang="en-US"/>
              <a:t>Examples: albuterol, Ventolin, Proventil, ProAir</a:t>
            </a:r>
            <a:endParaRPr/>
          </a:p>
        </p:txBody>
      </p:sp>
      <p:pic>
        <p:nvPicPr>
          <p:cNvPr descr="Unknown-2.jpeg" id="282" name="Google Shape;282;p16"/>
          <p:cNvPicPr preferRelativeResize="0"/>
          <p:nvPr/>
        </p:nvPicPr>
        <p:blipFill rotWithShape="1">
          <a:blip r:embed="rId3">
            <a:alphaModFix/>
          </a:blip>
          <a:srcRect b="0" l="0" r="0" t="0"/>
          <a:stretch/>
        </p:blipFill>
        <p:spPr>
          <a:xfrm>
            <a:off x="2362201" y="4572001"/>
            <a:ext cx="2054225" cy="2054225"/>
          </a:xfrm>
          <a:prstGeom prst="rect">
            <a:avLst/>
          </a:prstGeom>
          <a:noFill/>
          <a:ln cap="flat" cmpd="sng" w="19050">
            <a:solidFill>
              <a:srgbClr val="000000"/>
            </a:solidFill>
            <a:prstDash val="solid"/>
            <a:miter lim="800000"/>
            <a:headEnd len="sm" w="sm" type="none"/>
            <a:tailEnd len="sm" w="sm" type="none"/>
          </a:ln>
        </p:spPr>
      </p:pic>
      <p:pic>
        <p:nvPicPr>
          <p:cNvPr descr="Unknown-1.jpeg" id="283" name="Google Shape;283;p16"/>
          <p:cNvPicPr preferRelativeResize="0"/>
          <p:nvPr/>
        </p:nvPicPr>
        <p:blipFill rotWithShape="1">
          <a:blip r:embed="rId4">
            <a:alphaModFix/>
          </a:blip>
          <a:srcRect b="0" l="0" r="0" t="0"/>
          <a:stretch/>
        </p:blipFill>
        <p:spPr>
          <a:xfrm>
            <a:off x="5029201" y="4572001"/>
            <a:ext cx="2054225" cy="2054225"/>
          </a:xfrm>
          <a:prstGeom prst="rect">
            <a:avLst/>
          </a:prstGeom>
          <a:noFill/>
          <a:ln cap="flat" cmpd="sng" w="19050">
            <a:solidFill>
              <a:srgbClr val="000000"/>
            </a:solidFill>
            <a:prstDash val="solid"/>
            <a:miter lim="800000"/>
            <a:headEnd len="sm" w="sm" type="none"/>
            <a:tailEnd len="sm" w="sm" type="none"/>
          </a:ln>
        </p:spPr>
      </p:pic>
      <p:pic>
        <p:nvPicPr>
          <p:cNvPr descr="Unknown.jpeg" id="284" name="Google Shape;284;p16"/>
          <p:cNvPicPr preferRelativeResize="0"/>
          <p:nvPr/>
        </p:nvPicPr>
        <p:blipFill rotWithShape="1">
          <a:blip r:embed="rId5">
            <a:alphaModFix/>
          </a:blip>
          <a:srcRect b="0" l="0" r="0" t="0"/>
          <a:stretch/>
        </p:blipFill>
        <p:spPr>
          <a:xfrm>
            <a:off x="7696201" y="4572001"/>
            <a:ext cx="2054225" cy="2054225"/>
          </a:xfrm>
          <a:prstGeom prst="rect">
            <a:avLst/>
          </a:prstGeom>
          <a:noFill/>
          <a:ln cap="flat" cmpd="sng" w="19050">
            <a:solidFill>
              <a:srgbClr val="000000"/>
            </a:solidFill>
            <a:prstDash val="solid"/>
            <a:miter lim="800000"/>
            <a:headEnd len="sm" w="sm" type="none"/>
            <a:tailEnd len="sm" w="sm" type="none"/>
          </a:ln>
        </p:spPr>
      </p:pic>
      <p:pic>
        <p:nvPicPr>
          <p:cNvPr id="285" name="Google Shape;285;p16"/>
          <p:cNvPicPr preferRelativeResize="0"/>
          <p:nvPr/>
        </p:nvPicPr>
        <p:blipFill rotWithShape="1">
          <a:blip r:embed="rId6">
            <a:alphaModFix/>
          </a:blip>
          <a:srcRect b="0" l="0" r="0" t="0"/>
          <a:stretch/>
        </p:blipFill>
        <p:spPr>
          <a:xfrm>
            <a:off x="9963149" y="3039739"/>
            <a:ext cx="1849909" cy="132906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9" name="Shape 289"/>
        <p:cNvGrpSpPr/>
        <p:nvPr/>
      </p:nvGrpSpPr>
      <p:grpSpPr>
        <a:xfrm>
          <a:off x="0" y="0"/>
          <a:ext cx="0" cy="0"/>
          <a:chOff x="0" y="0"/>
          <a:chExt cx="0" cy="0"/>
        </a:xfrm>
      </p:grpSpPr>
      <p:pic>
        <p:nvPicPr>
          <p:cNvPr id="290" name="Google Shape;290;p17"/>
          <p:cNvPicPr preferRelativeResize="0"/>
          <p:nvPr>
            <p:ph idx="1" type="body"/>
          </p:nvPr>
        </p:nvPicPr>
        <p:blipFill rotWithShape="1">
          <a:blip r:embed="rId3">
            <a:alphaModFix/>
          </a:blip>
          <a:srcRect b="0" l="0" r="0" t="0"/>
          <a:stretch/>
        </p:blipFill>
        <p:spPr>
          <a:xfrm>
            <a:off x="2329314" y="1289785"/>
            <a:ext cx="7250457" cy="4653815"/>
          </a:xfrm>
          <a:prstGeom prst="rect">
            <a:avLst/>
          </a:prstGeom>
          <a:noFill/>
          <a:ln>
            <a:noFill/>
          </a:ln>
        </p:spPr>
      </p:pic>
      <p:pic>
        <p:nvPicPr>
          <p:cNvPr id="291" name="Google Shape;291;p17"/>
          <p:cNvPicPr preferRelativeResize="0"/>
          <p:nvPr/>
        </p:nvPicPr>
        <p:blipFill rotWithShape="1">
          <a:blip r:embed="rId4">
            <a:alphaModFix/>
          </a:blip>
          <a:srcRect b="0" l="0" r="0" t="0"/>
          <a:stretch/>
        </p:blipFill>
        <p:spPr>
          <a:xfrm>
            <a:off x="9857202" y="2347784"/>
            <a:ext cx="1932839" cy="138864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8"/>
          <p:cNvSpPr txBox="1"/>
          <p:nvPr>
            <p:ph type="title"/>
          </p:nvPr>
        </p:nvSpPr>
        <p:spPr>
          <a:xfrm>
            <a:off x="963084" y="2726379"/>
            <a:ext cx="10363200" cy="1362075"/>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0061AB"/>
              </a:buClr>
              <a:buSzPts val="4000"/>
              <a:buFont typeface="Calibri"/>
              <a:buNone/>
            </a:pPr>
            <a:r>
              <a:rPr lang="en-US"/>
              <a:t>WHAT SHOULD WE EXPECT FOR ASTHMA?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0" name="Shape 300"/>
        <p:cNvGrpSpPr/>
        <p:nvPr/>
      </p:nvGrpSpPr>
      <p:grpSpPr>
        <a:xfrm>
          <a:off x="0" y="0"/>
          <a:ext cx="0" cy="0"/>
          <a:chOff x="0" y="0"/>
          <a:chExt cx="0" cy="0"/>
        </a:xfrm>
      </p:grpSpPr>
      <p:sp>
        <p:nvSpPr>
          <p:cNvPr id="301" name="Google Shape;301;p19"/>
          <p:cNvSpPr txBox="1"/>
          <p:nvPr>
            <p:ph type="title"/>
          </p:nvPr>
        </p:nvSpPr>
        <p:spPr>
          <a:xfrm>
            <a:off x="1000898" y="274639"/>
            <a:ext cx="10700036"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Verdana"/>
              <a:buNone/>
            </a:pPr>
            <a:r>
              <a:rPr b="1" lang="en-US">
                <a:latin typeface="Verdana"/>
                <a:ea typeface="Verdana"/>
                <a:cs typeface="Verdana"/>
                <a:sym typeface="Verdana"/>
              </a:rPr>
              <a:t>Expect ASTHMA CONTROL CRITERIA:</a:t>
            </a:r>
            <a:endParaRPr/>
          </a:p>
        </p:txBody>
      </p:sp>
      <p:sp>
        <p:nvSpPr>
          <p:cNvPr id="302" name="Google Shape;302;p19"/>
          <p:cNvSpPr txBox="1"/>
          <p:nvPr>
            <p:ph idx="2" type="body"/>
          </p:nvPr>
        </p:nvSpPr>
        <p:spPr>
          <a:xfrm>
            <a:off x="1981201" y="1582615"/>
            <a:ext cx="8610598" cy="5275385"/>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696158"/>
              </a:buClr>
              <a:buSzPts val="2400"/>
              <a:buFont typeface="Verdana"/>
              <a:buNone/>
            </a:pPr>
            <a:r>
              <a:rPr b="1" lang="en-US">
                <a:latin typeface="Verdana"/>
                <a:ea typeface="Verdana"/>
                <a:cs typeface="Verdana"/>
                <a:sym typeface="Verdana"/>
              </a:rPr>
              <a:t> </a:t>
            </a:r>
            <a:endParaRPr sz="2000"/>
          </a:p>
        </p:txBody>
      </p:sp>
      <p:pic>
        <p:nvPicPr>
          <p:cNvPr descr="images.jpeg" id="303" name="Google Shape;303;p19"/>
          <p:cNvPicPr preferRelativeResize="0"/>
          <p:nvPr/>
        </p:nvPicPr>
        <p:blipFill rotWithShape="1">
          <a:blip r:embed="rId3">
            <a:alphaModFix/>
          </a:blip>
          <a:srcRect b="0" l="0" r="0" t="0"/>
          <a:stretch/>
        </p:blipFill>
        <p:spPr>
          <a:xfrm>
            <a:off x="4572000" y="4038600"/>
            <a:ext cx="2895600" cy="1919288"/>
          </a:xfrm>
          <a:prstGeom prst="rect">
            <a:avLst/>
          </a:prstGeom>
          <a:noFill/>
          <a:ln cap="flat" cmpd="sng" w="19050">
            <a:solidFill>
              <a:srgbClr val="000000"/>
            </a:solidFill>
            <a:prstDash val="solid"/>
            <a:miter lim="800000"/>
            <a:headEnd len="sm" w="sm" type="none"/>
            <a:tailEnd len="sm" w="sm" type="none"/>
          </a:ln>
        </p:spPr>
      </p:pic>
      <p:sp>
        <p:nvSpPr>
          <p:cNvPr id="304" name="Google Shape;304;p19"/>
          <p:cNvSpPr txBox="1"/>
          <p:nvPr/>
        </p:nvSpPr>
        <p:spPr>
          <a:xfrm>
            <a:off x="1981200" y="6248400"/>
            <a:ext cx="8229600" cy="3698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Verdana"/>
                <a:ea typeface="Verdana"/>
                <a:cs typeface="Verdana"/>
                <a:sym typeface="Verdana"/>
              </a:rPr>
              <a:t>*Can use reliever 1X/day for exercise without being included in count </a:t>
            </a:r>
            <a:endParaRPr sz="1800">
              <a:solidFill>
                <a:schemeClr val="dk1"/>
              </a:solidFill>
              <a:latin typeface="Arial"/>
              <a:ea typeface="Arial"/>
              <a:cs typeface="Arial"/>
              <a:sym typeface="Arial"/>
            </a:endParaRPr>
          </a:p>
        </p:txBody>
      </p:sp>
      <p:sp>
        <p:nvSpPr>
          <p:cNvPr id="305" name="Google Shape;305;p19"/>
          <p:cNvSpPr/>
          <p:nvPr/>
        </p:nvSpPr>
        <p:spPr>
          <a:xfrm>
            <a:off x="1165034" y="1270178"/>
            <a:ext cx="9861932" cy="224676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800"/>
              <a:buFont typeface="Verdana"/>
              <a:buNone/>
            </a:pPr>
            <a:r>
              <a:rPr b="0" lang="en-US" sz="2800" cap="none">
                <a:solidFill>
                  <a:schemeClr val="dk1"/>
                </a:solidFill>
                <a:latin typeface="Verdana"/>
                <a:ea typeface="Verdana"/>
                <a:cs typeface="Verdana"/>
                <a:sym typeface="Verdana"/>
              </a:rPr>
              <a:t>Asthma symptoms less than 3 days week </a:t>
            </a:r>
            <a:endParaRPr/>
          </a:p>
          <a:p>
            <a:pPr indent="0" lvl="0" marL="0" marR="0" rtl="0" algn="ctr">
              <a:spcBef>
                <a:spcPts val="0"/>
              </a:spcBef>
              <a:spcAft>
                <a:spcPts val="0"/>
              </a:spcAft>
              <a:buClr>
                <a:schemeClr val="dk1"/>
              </a:buClr>
              <a:buSzPts val="2800"/>
              <a:buFont typeface="Verdana"/>
              <a:buNone/>
            </a:pPr>
            <a:r>
              <a:rPr b="0" lang="en-US" sz="2800" cap="none">
                <a:solidFill>
                  <a:schemeClr val="dk1"/>
                </a:solidFill>
                <a:latin typeface="Verdana"/>
                <a:ea typeface="Verdana"/>
                <a:cs typeface="Verdana"/>
                <a:sym typeface="Verdana"/>
              </a:rPr>
              <a:t>Sleeping through the night</a:t>
            </a:r>
            <a:endParaRPr/>
          </a:p>
          <a:p>
            <a:pPr indent="0" lvl="0" marL="0" marR="0" rtl="0" algn="ctr">
              <a:spcBef>
                <a:spcPts val="0"/>
              </a:spcBef>
              <a:spcAft>
                <a:spcPts val="0"/>
              </a:spcAft>
              <a:buClr>
                <a:schemeClr val="dk1"/>
              </a:buClr>
              <a:buSzPts val="2800"/>
              <a:buFont typeface="Verdana"/>
              <a:buNone/>
            </a:pPr>
            <a:r>
              <a:rPr lang="en-US" sz="2800">
                <a:solidFill>
                  <a:schemeClr val="dk1"/>
                </a:solidFill>
                <a:latin typeface="Verdana"/>
                <a:ea typeface="Verdana"/>
                <a:cs typeface="Verdana"/>
                <a:sym typeface="Verdana"/>
              </a:rPr>
              <a:t>N</a:t>
            </a:r>
            <a:r>
              <a:rPr b="0" lang="en-US" sz="2800" cap="none">
                <a:solidFill>
                  <a:schemeClr val="dk1"/>
                </a:solidFill>
                <a:latin typeface="Verdana"/>
                <a:ea typeface="Verdana"/>
                <a:cs typeface="Verdana"/>
                <a:sym typeface="Verdana"/>
              </a:rPr>
              <a:t>eeding the Reliever Inhaler less than 3 days week </a:t>
            </a:r>
            <a:endParaRPr/>
          </a:p>
          <a:p>
            <a:pPr indent="0" lvl="0" marL="0" marR="0" rtl="0" algn="ctr">
              <a:spcBef>
                <a:spcPts val="0"/>
              </a:spcBef>
              <a:spcAft>
                <a:spcPts val="0"/>
              </a:spcAft>
              <a:buClr>
                <a:schemeClr val="dk1"/>
              </a:buClr>
              <a:buSzPts val="2800"/>
              <a:buFont typeface="Verdana"/>
              <a:buNone/>
            </a:pPr>
            <a:r>
              <a:rPr b="0" lang="en-US" sz="2800" cap="none">
                <a:solidFill>
                  <a:schemeClr val="dk1"/>
                </a:solidFill>
                <a:latin typeface="Verdana"/>
                <a:ea typeface="Verdana"/>
                <a:cs typeface="Verdana"/>
                <a:sym typeface="Verdana"/>
              </a:rPr>
              <a:t>Normal Activity level with no interruptions  </a:t>
            </a:r>
            <a:endParaRPr b="0" sz="2800" cap="none">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2800"/>
              <a:buFont typeface="Verdana"/>
              <a:buNone/>
            </a:pPr>
            <a:r>
              <a:rPr b="0" lang="en-US" sz="2800" cap="none">
                <a:solidFill>
                  <a:schemeClr val="dk1"/>
                </a:solidFill>
                <a:latin typeface="Verdana"/>
                <a:ea typeface="Verdana"/>
                <a:cs typeface="Verdana"/>
                <a:sym typeface="Verdana"/>
              </a:rPr>
              <a:t> </a:t>
            </a:r>
            <a:endParaRPr b="0" sz="2800"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2" name="Shape 152"/>
        <p:cNvGrpSpPr/>
        <p:nvPr/>
      </p:nvGrpSpPr>
      <p:grpSpPr>
        <a:xfrm>
          <a:off x="0" y="0"/>
          <a:ext cx="0" cy="0"/>
          <a:chOff x="0" y="0"/>
          <a:chExt cx="0" cy="0"/>
        </a:xfrm>
      </p:grpSpPr>
      <p:sp>
        <p:nvSpPr>
          <p:cNvPr id="153" name="Google Shape;153;p2"/>
          <p:cNvSpPr txBox="1"/>
          <p:nvPr>
            <p:ph type="title"/>
          </p:nvPr>
        </p:nvSpPr>
        <p:spPr>
          <a:xfrm>
            <a:off x="1638299" y="669680"/>
            <a:ext cx="79533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0061AB"/>
              </a:buClr>
              <a:buSzPts val="3600"/>
              <a:buFont typeface="Calibri"/>
              <a:buNone/>
            </a:pPr>
            <a:r>
              <a:rPr lang="en-US"/>
              <a:t>Agenda </a:t>
            </a:r>
            <a:endParaRPr/>
          </a:p>
        </p:txBody>
      </p:sp>
      <p:sp>
        <p:nvSpPr>
          <p:cNvPr id="154" name="Google Shape;154;p2"/>
          <p:cNvSpPr txBox="1"/>
          <p:nvPr>
            <p:ph idx="4294967295" type="body"/>
          </p:nvPr>
        </p:nvSpPr>
        <p:spPr>
          <a:xfrm>
            <a:off x="1638299" y="1948961"/>
            <a:ext cx="9334500" cy="36042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696158"/>
              </a:buClr>
              <a:buSzPts val="3200"/>
              <a:buNone/>
            </a:pPr>
            <a:r>
              <a:t/>
            </a:r>
            <a:endParaRPr sz="3200">
              <a:solidFill>
                <a:srgbClr val="0061AB"/>
              </a:solidFill>
              <a:latin typeface="Calibri"/>
              <a:ea typeface="Calibri"/>
              <a:cs typeface="Calibri"/>
              <a:sym typeface="Calibri"/>
            </a:endParaRPr>
          </a:p>
          <a:p>
            <a:pPr indent="0" lvl="0" marL="0" rtl="0" algn="l">
              <a:spcBef>
                <a:spcPts val="0"/>
              </a:spcBef>
              <a:spcAft>
                <a:spcPts val="0"/>
              </a:spcAft>
              <a:buClr>
                <a:srgbClr val="696158"/>
              </a:buClr>
              <a:buSzPts val="3200"/>
              <a:buNone/>
            </a:pPr>
            <a:r>
              <a:t/>
            </a:r>
            <a:endParaRPr sz="3200">
              <a:solidFill>
                <a:srgbClr val="0061AB"/>
              </a:solidFill>
              <a:latin typeface="Calibri"/>
              <a:ea typeface="Calibri"/>
              <a:cs typeface="Calibri"/>
              <a:sym typeface="Calibri"/>
            </a:endParaRPr>
          </a:p>
          <a:p>
            <a:pPr indent="0" lvl="0" marL="0" rtl="0" algn="l">
              <a:spcBef>
                <a:spcPts val="0"/>
              </a:spcBef>
              <a:spcAft>
                <a:spcPts val="0"/>
              </a:spcAft>
              <a:buClr>
                <a:srgbClr val="696158"/>
              </a:buClr>
              <a:buSzPts val="3200"/>
              <a:buNone/>
            </a:pPr>
            <a:r>
              <a:t/>
            </a:r>
            <a:endParaRPr sz="3200">
              <a:solidFill>
                <a:srgbClr val="0061AB"/>
              </a:solidFill>
              <a:latin typeface="Calibri"/>
              <a:ea typeface="Calibri"/>
              <a:cs typeface="Calibri"/>
              <a:sym typeface="Calibri"/>
            </a:endParaRPr>
          </a:p>
          <a:p>
            <a:pPr indent="0" lvl="0" marL="0" rtl="0" algn="l">
              <a:spcBef>
                <a:spcPts val="0"/>
              </a:spcBef>
              <a:spcAft>
                <a:spcPts val="0"/>
              </a:spcAft>
              <a:buClr>
                <a:srgbClr val="696158"/>
              </a:buClr>
              <a:buSzPts val="3200"/>
              <a:buNone/>
            </a:pPr>
            <a:r>
              <a:t/>
            </a:r>
            <a:endParaRPr sz="3200">
              <a:solidFill>
                <a:srgbClr val="0061AB"/>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0" name="Shape 310"/>
        <p:cNvGrpSpPr/>
        <p:nvPr/>
      </p:nvGrpSpPr>
      <p:grpSpPr>
        <a:xfrm>
          <a:off x="0" y="0"/>
          <a:ext cx="0" cy="0"/>
          <a:chOff x="0" y="0"/>
          <a:chExt cx="0" cy="0"/>
        </a:xfrm>
      </p:grpSpPr>
      <p:sp>
        <p:nvSpPr>
          <p:cNvPr id="311" name="Google Shape;311;p20"/>
          <p:cNvSpPr txBox="1"/>
          <p:nvPr>
            <p:ph type="title"/>
          </p:nvPr>
        </p:nvSpPr>
        <p:spPr>
          <a:xfrm>
            <a:off x="4552950" y="1939159"/>
            <a:ext cx="5733470" cy="2751086"/>
          </a:xfrm>
          <a:prstGeom prst="rect">
            <a:avLst/>
          </a:prstGeom>
          <a:noFill/>
          <a:ln>
            <a:noFill/>
          </a:ln>
        </p:spPr>
        <p:txBody>
          <a:bodyPr anchorCtr="0" anchor="b" bIns="45700" lIns="91425" spcFirstLastPara="1" rIns="91425" wrap="square" tIns="45700">
            <a:normAutofit/>
          </a:bodyPr>
          <a:lstStyle/>
          <a:p>
            <a:pPr indent="0" lvl="0" marL="0" rtl="0" algn="r">
              <a:spcBef>
                <a:spcPts val="0"/>
              </a:spcBef>
              <a:spcAft>
                <a:spcPts val="0"/>
              </a:spcAft>
              <a:buClr>
                <a:srgbClr val="0061AB"/>
              </a:buClr>
              <a:buSzPts val="4000"/>
              <a:buFont typeface="Calibri"/>
              <a:buNone/>
            </a:pPr>
            <a:r>
              <a:rPr lang="en-US">
                <a:latin typeface="Calibri"/>
                <a:ea typeface="Calibri"/>
                <a:cs typeface="Calibri"/>
                <a:sym typeface="Calibri"/>
              </a:rPr>
              <a:t>MANAGING WORSENING ASTHMA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5" name="Shape 315"/>
        <p:cNvGrpSpPr/>
        <p:nvPr/>
      </p:nvGrpSpPr>
      <p:grpSpPr>
        <a:xfrm>
          <a:off x="0" y="0"/>
          <a:ext cx="0" cy="0"/>
          <a:chOff x="0" y="0"/>
          <a:chExt cx="0" cy="0"/>
        </a:xfrm>
      </p:grpSpPr>
      <p:sp>
        <p:nvSpPr>
          <p:cNvPr id="316" name="Google Shape;316;p21"/>
          <p:cNvSpPr txBox="1"/>
          <p:nvPr>
            <p:ph type="title"/>
          </p:nvPr>
        </p:nvSpPr>
        <p:spPr>
          <a:xfrm>
            <a:off x="1574800" y="274639"/>
            <a:ext cx="10126133" cy="1096895"/>
          </a:xfrm>
          <a:prstGeom prst="rect">
            <a:avLst/>
          </a:prstGeom>
          <a:solidFill>
            <a:schemeClr val="lt1"/>
          </a:solid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00B050"/>
              </a:buClr>
              <a:buSzPct val="100000"/>
              <a:buFont typeface="Calibri"/>
              <a:buNone/>
            </a:pPr>
            <a:r>
              <a:rPr b="1" lang="en-US">
                <a:solidFill>
                  <a:srgbClr val="00B050"/>
                </a:solidFill>
              </a:rPr>
              <a:t>Green Zone- </a:t>
            </a:r>
            <a:r>
              <a:rPr lang="en-US">
                <a:solidFill>
                  <a:srgbClr val="00B050"/>
                </a:solidFill>
              </a:rPr>
              <a:t>Pre-Treatment for Physical Activity (common 					asthma trigger)</a:t>
            </a:r>
            <a:endParaRPr/>
          </a:p>
        </p:txBody>
      </p:sp>
      <p:sp>
        <p:nvSpPr>
          <p:cNvPr id="317" name="Google Shape;317;p21"/>
          <p:cNvSpPr txBox="1"/>
          <p:nvPr>
            <p:ph idx="1" type="body"/>
          </p:nvPr>
        </p:nvSpPr>
        <p:spPr>
          <a:xfrm>
            <a:off x="1574800" y="1600201"/>
            <a:ext cx="4826000" cy="44069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696158"/>
              </a:buClr>
              <a:buSzPts val="2800"/>
              <a:buNone/>
            </a:pPr>
            <a:r>
              <a:rPr b="1" lang="en-US"/>
              <a:t>Look for:</a:t>
            </a:r>
            <a:endParaRPr/>
          </a:p>
          <a:p>
            <a:pPr indent="-457200" lvl="0" marL="457200" rtl="0" algn="l">
              <a:spcBef>
                <a:spcPts val="560"/>
              </a:spcBef>
              <a:spcAft>
                <a:spcPts val="0"/>
              </a:spcAft>
              <a:buClr>
                <a:srgbClr val="696158"/>
              </a:buClr>
              <a:buSzPts val="2800"/>
              <a:buFont typeface="Calibri"/>
              <a:buChar char="-"/>
            </a:pPr>
            <a:r>
              <a:rPr lang="en-US"/>
              <a:t>No symptoms</a:t>
            </a:r>
            <a:endParaRPr/>
          </a:p>
          <a:p>
            <a:pPr indent="-279400" lvl="0" marL="457200" rtl="0" algn="l">
              <a:spcBef>
                <a:spcPts val="560"/>
              </a:spcBef>
              <a:spcAft>
                <a:spcPts val="0"/>
              </a:spcAft>
              <a:buClr>
                <a:srgbClr val="696158"/>
              </a:buClr>
              <a:buSzPts val="2800"/>
              <a:buFont typeface="Calibri"/>
              <a:buNone/>
            </a:pPr>
            <a:r>
              <a:t/>
            </a:r>
            <a:endParaRPr/>
          </a:p>
          <a:p>
            <a:pPr indent="-457200" lvl="0" marL="457200" rtl="0" algn="l">
              <a:spcBef>
                <a:spcPts val="560"/>
              </a:spcBef>
              <a:spcAft>
                <a:spcPts val="0"/>
              </a:spcAft>
              <a:buClr>
                <a:srgbClr val="696158"/>
              </a:buClr>
              <a:buSzPts val="2800"/>
              <a:buFont typeface="Calibri"/>
              <a:buChar char="-"/>
            </a:pPr>
            <a:r>
              <a:rPr lang="en-US"/>
              <a:t>(How ordered: Not required, upon request, routine)</a:t>
            </a:r>
            <a:endParaRPr/>
          </a:p>
        </p:txBody>
      </p:sp>
      <p:sp>
        <p:nvSpPr>
          <p:cNvPr id="318" name="Google Shape;318;p21"/>
          <p:cNvSpPr txBox="1"/>
          <p:nvPr>
            <p:ph idx="2" type="body"/>
          </p:nvPr>
        </p:nvSpPr>
        <p:spPr>
          <a:xfrm>
            <a:off x="6773333" y="1600201"/>
            <a:ext cx="4927600" cy="44069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696158"/>
              </a:buClr>
              <a:buSzPts val="2800"/>
              <a:buNone/>
            </a:pPr>
            <a:r>
              <a:rPr b="1" lang="en-US"/>
              <a:t>DO this:</a:t>
            </a:r>
            <a:endParaRPr/>
          </a:p>
          <a:p>
            <a:pPr indent="-457200" lvl="0" marL="457200" rtl="0" algn="l">
              <a:spcBef>
                <a:spcPts val="560"/>
              </a:spcBef>
              <a:spcAft>
                <a:spcPts val="0"/>
              </a:spcAft>
              <a:buClr>
                <a:srgbClr val="696158"/>
              </a:buClr>
              <a:buSzPts val="2800"/>
              <a:buFont typeface="Arial"/>
              <a:buChar char="•"/>
            </a:pPr>
            <a:r>
              <a:rPr lang="en-US"/>
              <a:t>Send to health office if that is location of inhaler</a:t>
            </a:r>
            <a:endParaRPr/>
          </a:p>
          <a:p>
            <a:pPr indent="-457200" lvl="0" marL="457200" rtl="0" algn="l">
              <a:spcBef>
                <a:spcPts val="560"/>
              </a:spcBef>
              <a:spcAft>
                <a:spcPts val="0"/>
              </a:spcAft>
              <a:buClr>
                <a:srgbClr val="696158"/>
              </a:buClr>
              <a:buSzPts val="2800"/>
              <a:buFont typeface="Arial"/>
              <a:buChar char="•"/>
            </a:pPr>
            <a:r>
              <a:rPr lang="en-US"/>
              <a:t>Provide doses/puffs of reliever inhaler (ideally with spacer)</a:t>
            </a:r>
            <a:endParaRPr/>
          </a:p>
          <a:p>
            <a:pPr indent="-457200" lvl="0" marL="457200" rtl="0" algn="l">
              <a:spcBef>
                <a:spcPts val="560"/>
              </a:spcBef>
              <a:spcAft>
                <a:spcPts val="0"/>
              </a:spcAft>
              <a:buClr>
                <a:srgbClr val="696158"/>
              </a:buClr>
              <a:buSzPts val="2800"/>
              <a:buFont typeface="Arial"/>
              <a:buChar char="•"/>
            </a:pPr>
            <a:r>
              <a:rPr lang="en-US"/>
              <a:t>Warm-up and cool down important with sustained physical activity</a:t>
            </a:r>
            <a:endParaRPr/>
          </a:p>
        </p:txBody>
      </p:sp>
      <p:pic>
        <p:nvPicPr>
          <p:cNvPr id="319" name="Google Shape;319;p21"/>
          <p:cNvPicPr preferRelativeResize="0"/>
          <p:nvPr/>
        </p:nvPicPr>
        <p:blipFill rotWithShape="1">
          <a:blip r:embed="rId3">
            <a:alphaModFix/>
          </a:blip>
          <a:srcRect b="0" l="0" r="0" t="0"/>
          <a:stretch/>
        </p:blipFill>
        <p:spPr>
          <a:xfrm>
            <a:off x="1281011" y="4331676"/>
            <a:ext cx="3005138" cy="2438400"/>
          </a:xfrm>
          <a:prstGeom prst="rect">
            <a:avLst/>
          </a:prstGeom>
          <a:noFill/>
          <a:ln cap="flat" cmpd="sng" w="19050">
            <a:solidFill>
              <a:srgbClr val="000000"/>
            </a:solidFill>
            <a:prstDash val="solid"/>
            <a:miter lim="800000"/>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4" name="Shape 324"/>
        <p:cNvGrpSpPr/>
        <p:nvPr/>
      </p:nvGrpSpPr>
      <p:grpSpPr>
        <a:xfrm>
          <a:off x="0" y="0"/>
          <a:ext cx="0" cy="0"/>
          <a:chOff x="0" y="0"/>
          <a:chExt cx="0" cy="0"/>
        </a:xfrm>
      </p:grpSpPr>
      <p:sp>
        <p:nvSpPr>
          <p:cNvPr id="325" name="Google Shape;325;p22"/>
          <p:cNvSpPr txBox="1"/>
          <p:nvPr>
            <p:ph type="title"/>
          </p:nvPr>
        </p:nvSpPr>
        <p:spPr>
          <a:xfrm>
            <a:off x="1244600" y="1405805"/>
            <a:ext cx="4666734" cy="1180474"/>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953734"/>
              </a:buClr>
              <a:buSzPct val="100000"/>
              <a:buFont typeface="Calibri"/>
              <a:buNone/>
            </a:pPr>
            <a:br>
              <a:rPr lang="en-US" sz="3600">
                <a:solidFill>
                  <a:srgbClr val="953734"/>
                </a:solidFill>
              </a:rPr>
            </a:br>
            <a:r>
              <a:rPr lang="en-US" sz="3600">
                <a:solidFill>
                  <a:srgbClr val="953734"/>
                </a:solidFill>
              </a:rPr>
              <a:t>Colorado Asthma Care Plan and Medication Order </a:t>
            </a:r>
            <a:br>
              <a:rPr lang="en-US"/>
            </a:br>
            <a:endParaRPr/>
          </a:p>
        </p:txBody>
      </p:sp>
      <p:pic>
        <p:nvPicPr>
          <p:cNvPr id="326" name="Google Shape;326;p22"/>
          <p:cNvPicPr preferRelativeResize="0"/>
          <p:nvPr/>
        </p:nvPicPr>
        <p:blipFill rotWithShape="1">
          <a:blip r:embed="rId3">
            <a:alphaModFix/>
          </a:blip>
          <a:srcRect b="0" l="0" r="0" t="0"/>
          <a:stretch/>
        </p:blipFill>
        <p:spPr>
          <a:xfrm>
            <a:off x="6689481" y="409347"/>
            <a:ext cx="4666735" cy="6039306"/>
          </a:xfrm>
          <a:prstGeom prst="rect">
            <a:avLst/>
          </a:prstGeom>
          <a:noFill/>
          <a:ln>
            <a:noFill/>
          </a:ln>
        </p:spPr>
      </p:pic>
      <p:pic>
        <p:nvPicPr>
          <p:cNvPr id="327" name="Google Shape;327;p22"/>
          <p:cNvPicPr preferRelativeResize="0"/>
          <p:nvPr/>
        </p:nvPicPr>
        <p:blipFill rotWithShape="1">
          <a:blip r:embed="rId4">
            <a:alphaModFix/>
          </a:blip>
          <a:srcRect b="0" l="0" r="0" t="0"/>
          <a:stretch/>
        </p:blipFill>
        <p:spPr>
          <a:xfrm>
            <a:off x="5163276" y="3429000"/>
            <a:ext cx="1137131" cy="113713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2" name="Shape 332"/>
        <p:cNvGrpSpPr/>
        <p:nvPr/>
      </p:nvGrpSpPr>
      <p:grpSpPr>
        <a:xfrm>
          <a:off x="0" y="0"/>
          <a:ext cx="0" cy="0"/>
          <a:chOff x="0" y="0"/>
          <a:chExt cx="0" cy="0"/>
        </a:xfrm>
      </p:grpSpPr>
      <p:sp>
        <p:nvSpPr>
          <p:cNvPr id="333" name="Google Shape;33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70C0"/>
              </a:buClr>
              <a:buSzPts val="3600"/>
              <a:buFont typeface="Calibri"/>
              <a:buNone/>
            </a:pPr>
            <a:r>
              <a:rPr b="1" lang="en-US" sz="3600">
                <a:solidFill>
                  <a:srgbClr val="0070C0"/>
                </a:solidFill>
              </a:rPr>
              <a:t>Recognize asthma worsening and take action!</a:t>
            </a:r>
            <a:endParaRPr/>
          </a:p>
        </p:txBody>
      </p:sp>
      <p:sp>
        <p:nvSpPr>
          <p:cNvPr id="334" name="Google Shape;334;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C000"/>
              </a:buClr>
              <a:buSzPts val="2800"/>
              <a:buNone/>
            </a:pPr>
            <a:r>
              <a:rPr b="1" lang="en-US">
                <a:solidFill>
                  <a:srgbClr val="FFC000"/>
                </a:solidFill>
              </a:rPr>
              <a:t>Early warning signs:</a:t>
            </a:r>
            <a:endParaRPr/>
          </a:p>
          <a:p>
            <a:pPr indent="-228600" lvl="0" marL="228600" rtl="0" algn="l">
              <a:lnSpc>
                <a:spcPct val="90000"/>
              </a:lnSpc>
              <a:spcBef>
                <a:spcPts val="1000"/>
              </a:spcBef>
              <a:spcAft>
                <a:spcPts val="0"/>
              </a:spcAft>
              <a:buClr>
                <a:schemeClr val="dk1"/>
              </a:buClr>
              <a:buSzPts val="2800"/>
              <a:buChar char="•"/>
            </a:pPr>
            <a:r>
              <a:rPr lang="en-US"/>
              <a:t>Coughing</a:t>
            </a:r>
            <a:endParaRPr/>
          </a:p>
          <a:p>
            <a:pPr indent="-228600" lvl="0" marL="228600" rtl="0" algn="l">
              <a:lnSpc>
                <a:spcPct val="90000"/>
              </a:lnSpc>
              <a:spcBef>
                <a:spcPts val="1000"/>
              </a:spcBef>
              <a:spcAft>
                <a:spcPts val="0"/>
              </a:spcAft>
              <a:buClr>
                <a:schemeClr val="dk1"/>
              </a:buClr>
              <a:buSzPts val="2800"/>
              <a:buChar char="•"/>
            </a:pPr>
            <a:r>
              <a:rPr lang="en-US"/>
              <a:t>Wheezing</a:t>
            </a:r>
            <a:endParaRPr/>
          </a:p>
          <a:p>
            <a:pPr indent="-228600" lvl="0" marL="228600" rtl="0" algn="l">
              <a:lnSpc>
                <a:spcPct val="90000"/>
              </a:lnSpc>
              <a:spcBef>
                <a:spcPts val="1000"/>
              </a:spcBef>
              <a:spcAft>
                <a:spcPts val="0"/>
              </a:spcAft>
              <a:buClr>
                <a:schemeClr val="dk1"/>
              </a:buClr>
              <a:buSzPts val="2800"/>
              <a:buChar char="•"/>
            </a:pPr>
            <a:r>
              <a:rPr lang="en-US"/>
              <a:t>Shortness of breath</a:t>
            </a:r>
            <a:endParaRPr/>
          </a:p>
          <a:p>
            <a:pPr indent="-228600" lvl="0" marL="228600" rtl="0" algn="l">
              <a:lnSpc>
                <a:spcPct val="90000"/>
              </a:lnSpc>
              <a:spcBef>
                <a:spcPts val="1000"/>
              </a:spcBef>
              <a:spcAft>
                <a:spcPts val="0"/>
              </a:spcAft>
              <a:buClr>
                <a:schemeClr val="dk1"/>
              </a:buClr>
              <a:buSzPts val="2800"/>
              <a:buChar char="•"/>
            </a:pPr>
            <a:r>
              <a:rPr lang="en-US"/>
              <a:t>Feeling tired</a:t>
            </a:r>
            <a:endParaRPr/>
          </a:p>
          <a:p>
            <a:pPr indent="-228600" lvl="0" marL="228600" rtl="0" algn="l">
              <a:lnSpc>
                <a:spcPct val="90000"/>
              </a:lnSpc>
              <a:spcBef>
                <a:spcPts val="1000"/>
              </a:spcBef>
              <a:spcAft>
                <a:spcPts val="0"/>
              </a:spcAft>
              <a:buClr>
                <a:schemeClr val="dk1"/>
              </a:buClr>
              <a:buSzPts val="2800"/>
              <a:buChar char="•"/>
            </a:pPr>
            <a:r>
              <a:rPr lang="en-US"/>
              <a:t>Changes in mood</a:t>
            </a:r>
            <a:endParaRPr/>
          </a:p>
          <a:p>
            <a:pPr indent="-228600" lvl="0" marL="228600" rtl="0" algn="l">
              <a:lnSpc>
                <a:spcPct val="90000"/>
              </a:lnSpc>
              <a:spcBef>
                <a:spcPts val="1000"/>
              </a:spcBef>
              <a:spcAft>
                <a:spcPts val="0"/>
              </a:spcAft>
              <a:buClr>
                <a:schemeClr val="dk1"/>
              </a:buClr>
              <a:buSzPts val="2800"/>
              <a:buChar char="•"/>
            </a:pPr>
            <a:r>
              <a:rPr lang="en-US"/>
              <a:t>Headache</a:t>
            </a:r>
            <a:endParaRPr/>
          </a:p>
          <a:p>
            <a:pPr indent="-228600" lvl="0" marL="228600" rtl="0" algn="l">
              <a:lnSpc>
                <a:spcPct val="90000"/>
              </a:lnSpc>
              <a:spcBef>
                <a:spcPts val="1000"/>
              </a:spcBef>
              <a:spcAft>
                <a:spcPts val="0"/>
              </a:spcAft>
              <a:buClr>
                <a:schemeClr val="dk1"/>
              </a:buClr>
              <a:buSzPts val="2800"/>
              <a:buChar char="•"/>
            </a:pPr>
            <a:r>
              <a:rPr lang="en-US"/>
              <a:t>Trouble sleeping</a:t>
            </a:r>
            <a:endParaRPr/>
          </a:p>
        </p:txBody>
      </p:sp>
      <p:sp>
        <p:nvSpPr>
          <p:cNvPr id="335" name="Google Shape;335;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0000"/>
              </a:buClr>
              <a:buSzPts val="2800"/>
              <a:buNone/>
            </a:pPr>
            <a:r>
              <a:rPr b="1" lang="en-US">
                <a:solidFill>
                  <a:srgbClr val="FF0000"/>
                </a:solidFill>
              </a:rPr>
              <a:t>Signs of severe asthma</a:t>
            </a:r>
            <a:endParaRPr/>
          </a:p>
          <a:p>
            <a:pPr indent="-228600" lvl="0" marL="228600" rtl="0" algn="l">
              <a:lnSpc>
                <a:spcPct val="90000"/>
              </a:lnSpc>
              <a:spcBef>
                <a:spcPts val="1000"/>
              </a:spcBef>
              <a:spcAft>
                <a:spcPts val="0"/>
              </a:spcAft>
              <a:buClr>
                <a:schemeClr val="dk1"/>
              </a:buClr>
              <a:buSzPts val="2800"/>
              <a:buChar char="•"/>
            </a:pPr>
            <a:r>
              <a:rPr lang="en-US"/>
              <a:t>Difficulty breathing while walking or talking</a:t>
            </a:r>
            <a:endParaRPr/>
          </a:p>
          <a:p>
            <a:pPr indent="-228600" lvl="0" marL="228600" rtl="0" algn="l">
              <a:lnSpc>
                <a:spcPct val="90000"/>
              </a:lnSpc>
              <a:spcBef>
                <a:spcPts val="1000"/>
              </a:spcBef>
              <a:spcAft>
                <a:spcPts val="0"/>
              </a:spcAft>
              <a:buClr>
                <a:schemeClr val="dk1"/>
              </a:buClr>
              <a:buSzPts val="2800"/>
              <a:buChar char="•"/>
            </a:pPr>
            <a:r>
              <a:rPr lang="en-US"/>
              <a:t>Inward movement of the muscles in the neck, chest or ribs (retractions), or flaring of the nostrils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9" name="Shape 339"/>
        <p:cNvGrpSpPr/>
        <p:nvPr/>
      </p:nvGrpSpPr>
      <p:grpSpPr>
        <a:xfrm>
          <a:off x="0" y="0"/>
          <a:ext cx="0" cy="0"/>
          <a:chOff x="0" y="0"/>
          <a:chExt cx="0" cy="0"/>
        </a:xfrm>
      </p:grpSpPr>
      <p:sp>
        <p:nvSpPr>
          <p:cNvPr id="340" name="Google Shape;340;p24"/>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FFF300"/>
              </a:buClr>
              <a:buSzPts val="4400"/>
              <a:buFont typeface="Calibri"/>
              <a:buNone/>
            </a:pPr>
            <a:r>
              <a:rPr b="1" lang="en-US" sz="4400">
                <a:solidFill>
                  <a:srgbClr val="FFF300"/>
                </a:solidFill>
              </a:rPr>
              <a:t>Yellow Zone: </a:t>
            </a:r>
            <a:r>
              <a:rPr lang="en-US" sz="4400">
                <a:solidFill>
                  <a:srgbClr val="FFE600"/>
                </a:solidFill>
              </a:rPr>
              <a:t>Warning, Take Action</a:t>
            </a:r>
            <a:endParaRPr/>
          </a:p>
        </p:txBody>
      </p:sp>
      <p:sp>
        <p:nvSpPr>
          <p:cNvPr id="341" name="Google Shape;341;p24"/>
          <p:cNvSpPr txBox="1"/>
          <p:nvPr>
            <p:ph idx="1" type="body"/>
          </p:nvPr>
        </p:nvSpPr>
        <p:spPr>
          <a:xfrm>
            <a:off x="609600" y="1535113"/>
            <a:ext cx="5386917" cy="63976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696158"/>
              </a:buClr>
              <a:buSzPts val="2400"/>
              <a:buNone/>
            </a:pPr>
            <a:r>
              <a:rPr lang="en-US"/>
              <a:t>Look for:</a:t>
            </a:r>
            <a:endParaRPr/>
          </a:p>
        </p:txBody>
      </p:sp>
      <p:sp>
        <p:nvSpPr>
          <p:cNvPr id="342" name="Google Shape;342;p24"/>
          <p:cNvSpPr txBox="1"/>
          <p:nvPr>
            <p:ph idx="2" type="body"/>
          </p:nvPr>
        </p:nvSpPr>
        <p:spPr>
          <a:xfrm>
            <a:off x="609600" y="2174875"/>
            <a:ext cx="5386917" cy="3951288"/>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696158"/>
              </a:buClr>
              <a:buSzPts val="2400"/>
              <a:buFont typeface="Arial"/>
              <a:buChar char="•"/>
            </a:pPr>
            <a:r>
              <a:rPr lang="en-US"/>
              <a:t>Trouble breathing</a:t>
            </a:r>
            <a:endParaRPr/>
          </a:p>
          <a:p>
            <a:pPr indent="-342900" lvl="0" marL="342900" rtl="0" algn="l">
              <a:spcBef>
                <a:spcPts val="480"/>
              </a:spcBef>
              <a:spcAft>
                <a:spcPts val="0"/>
              </a:spcAft>
              <a:buClr>
                <a:srgbClr val="696158"/>
              </a:buClr>
              <a:buSzPts val="2400"/>
              <a:buFont typeface="Arial"/>
              <a:buChar char="•"/>
            </a:pPr>
            <a:r>
              <a:rPr lang="en-US"/>
              <a:t>Coughing, frequently</a:t>
            </a:r>
            <a:endParaRPr/>
          </a:p>
          <a:p>
            <a:pPr indent="-342900" lvl="0" marL="342900" rtl="0" algn="l">
              <a:spcBef>
                <a:spcPts val="480"/>
              </a:spcBef>
              <a:spcAft>
                <a:spcPts val="0"/>
              </a:spcAft>
              <a:buClr>
                <a:srgbClr val="696158"/>
              </a:buClr>
              <a:buSzPts val="2400"/>
              <a:buFont typeface="Arial"/>
              <a:buChar char="•"/>
            </a:pPr>
            <a:r>
              <a:rPr lang="en-US"/>
              <a:t>Wheezing</a:t>
            </a:r>
            <a:endParaRPr/>
          </a:p>
          <a:p>
            <a:pPr indent="-342900" lvl="0" marL="342900" rtl="0" algn="l">
              <a:spcBef>
                <a:spcPts val="480"/>
              </a:spcBef>
              <a:spcAft>
                <a:spcPts val="0"/>
              </a:spcAft>
              <a:buClr>
                <a:srgbClr val="696158"/>
              </a:buClr>
              <a:buSzPts val="2400"/>
              <a:buFont typeface="Arial"/>
              <a:buChar char="•"/>
            </a:pPr>
            <a:r>
              <a:rPr lang="en-US"/>
              <a:t>Not able to do activities</a:t>
            </a:r>
            <a:endParaRPr/>
          </a:p>
        </p:txBody>
      </p:sp>
      <p:sp>
        <p:nvSpPr>
          <p:cNvPr id="343" name="Google Shape;343;p24"/>
          <p:cNvSpPr txBox="1"/>
          <p:nvPr>
            <p:ph idx="3" type="body"/>
          </p:nvPr>
        </p:nvSpPr>
        <p:spPr>
          <a:xfrm>
            <a:off x="6193368" y="1535113"/>
            <a:ext cx="5389033" cy="63976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696158"/>
              </a:buClr>
              <a:buSzPts val="2400"/>
              <a:buNone/>
            </a:pPr>
            <a:r>
              <a:rPr b="1" lang="en-US"/>
              <a:t>DO this:</a:t>
            </a:r>
            <a:endParaRPr/>
          </a:p>
        </p:txBody>
      </p:sp>
      <p:sp>
        <p:nvSpPr>
          <p:cNvPr id="344" name="Google Shape;344;p24"/>
          <p:cNvSpPr txBox="1"/>
          <p:nvPr>
            <p:ph idx="4" type="body"/>
          </p:nvPr>
        </p:nvSpPr>
        <p:spPr>
          <a:xfrm>
            <a:off x="6193368" y="2174875"/>
            <a:ext cx="5389033" cy="3951288"/>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696158"/>
              </a:buClr>
              <a:buSzPts val="2400"/>
              <a:buFont typeface="Arial"/>
              <a:buChar char="•"/>
            </a:pPr>
            <a:r>
              <a:rPr lang="en-US"/>
              <a:t>Give reliever inhaler (2 or 4 puffs)</a:t>
            </a:r>
            <a:endParaRPr/>
          </a:p>
          <a:p>
            <a:pPr indent="-342900" lvl="1" marL="800100" rtl="0" algn="l">
              <a:spcBef>
                <a:spcPts val="400"/>
              </a:spcBef>
              <a:spcAft>
                <a:spcPts val="0"/>
              </a:spcAft>
              <a:buClr>
                <a:srgbClr val="696158"/>
              </a:buClr>
              <a:buSzPts val="2000"/>
              <a:buFont typeface="Arial"/>
              <a:buChar char="•"/>
            </a:pPr>
            <a:r>
              <a:rPr lang="en-US"/>
              <a:t>Get nurse, aide , inhaler plus spacer</a:t>
            </a:r>
            <a:endParaRPr/>
          </a:p>
          <a:p>
            <a:pPr indent="-342900" lvl="0" marL="342900" rtl="0" algn="l">
              <a:spcBef>
                <a:spcPts val="480"/>
              </a:spcBef>
              <a:spcAft>
                <a:spcPts val="0"/>
              </a:spcAft>
              <a:buClr>
                <a:srgbClr val="696158"/>
              </a:buClr>
              <a:buSzPts val="2400"/>
              <a:buFont typeface="Arial"/>
              <a:buChar char="•"/>
            </a:pPr>
            <a:r>
              <a:rPr lang="en-US"/>
              <a:t>Relief typically felt in 5-10 minutes</a:t>
            </a:r>
            <a:endParaRPr/>
          </a:p>
          <a:p>
            <a:pPr indent="-342900" lvl="0" marL="342900" rtl="0" algn="l">
              <a:spcBef>
                <a:spcPts val="480"/>
              </a:spcBef>
              <a:spcAft>
                <a:spcPts val="0"/>
              </a:spcAft>
              <a:buClr>
                <a:srgbClr val="696158"/>
              </a:buClr>
              <a:buSzPts val="2400"/>
              <a:buFont typeface="Arial"/>
              <a:buChar char="•"/>
            </a:pPr>
            <a:r>
              <a:rPr lang="en-US"/>
              <a:t>If relieved of all symptoms, can return to activities</a:t>
            </a:r>
            <a:endParaRPr/>
          </a:p>
          <a:p>
            <a:pPr indent="-342900" lvl="0" marL="342900" rtl="0" algn="l">
              <a:spcBef>
                <a:spcPts val="480"/>
              </a:spcBef>
              <a:spcAft>
                <a:spcPts val="0"/>
              </a:spcAft>
              <a:buClr>
                <a:srgbClr val="696158"/>
              </a:buClr>
              <a:buSzPts val="2400"/>
              <a:buFont typeface="Arial"/>
              <a:buChar char="•"/>
            </a:pPr>
            <a:r>
              <a:rPr lang="en-US"/>
              <a:t>If not feeling better, repeat doses of reliever inhaler</a:t>
            </a:r>
            <a:endParaRPr/>
          </a:p>
          <a:p>
            <a:pPr indent="-342900" lvl="0" marL="342900" rtl="0" algn="l">
              <a:spcBef>
                <a:spcPts val="480"/>
              </a:spcBef>
              <a:spcAft>
                <a:spcPts val="0"/>
              </a:spcAft>
              <a:buClr>
                <a:srgbClr val="696158"/>
              </a:buClr>
              <a:buSzPts val="2400"/>
              <a:buFont typeface="Arial"/>
              <a:buChar char="•"/>
            </a:pPr>
            <a:r>
              <a:rPr lang="en-US"/>
              <a:t>Stay with student</a:t>
            </a:r>
            <a:endParaRPr/>
          </a:p>
          <a:p>
            <a:pPr indent="-342900" lvl="0" marL="342900" rtl="0" algn="l">
              <a:spcBef>
                <a:spcPts val="480"/>
              </a:spcBef>
              <a:spcAft>
                <a:spcPts val="0"/>
              </a:spcAft>
              <a:buClr>
                <a:srgbClr val="696158"/>
              </a:buClr>
              <a:buSzPts val="2400"/>
              <a:buFont typeface="Arial"/>
              <a:buChar char="•"/>
            </a:pPr>
            <a:r>
              <a:rPr lang="en-US"/>
              <a:t>Evaluate response, if not improving move to Red Zone, call 911</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9" name="Shape 349"/>
        <p:cNvGrpSpPr/>
        <p:nvPr/>
      </p:nvGrpSpPr>
      <p:grpSpPr>
        <a:xfrm>
          <a:off x="0" y="0"/>
          <a:ext cx="0" cy="0"/>
          <a:chOff x="0" y="0"/>
          <a:chExt cx="0" cy="0"/>
        </a:xfrm>
      </p:grpSpPr>
      <p:sp>
        <p:nvSpPr>
          <p:cNvPr id="350" name="Google Shape;350;p25"/>
          <p:cNvSpPr txBox="1"/>
          <p:nvPr>
            <p:ph type="title"/>
          </p:nvPr>
        </p:nvSpPr>
        <p:spPr>
          <a:xfrm>
            <a:off x="1368259" y="511635"/>
            <a:ext cx="10126133" cy="109689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0061AB"/>
              </a:buClr>
              <a:buSzPts val="3600"/>
              <a:buFont typeface="Calibri"/>
              <a:buNone/>
            </a:pPr>
            <a:r>
              <a:rPr lang="en-US" sz="3600">
                <a:solidFill>
                  <a:srgbClr val="0061AB"/>
                </a:solidFill>
              </a:rPr>
              <a:t>Physical signs of asthma worsening</a:t>
            </a:r>
            <a:endParaRPr/>
          </a:p>
        </p:txBody>
      </p:sp>
      <p:pic>
        <p:nvPicPr>
          <p:cNvPr descr="air hunger" id="351" name="Google Shape;351;p25"/>
          <p:cNvPicPr preferRelativeResize="0"/>
          <p:nvPr>
            <p:ph idx="1" type="body"/>
          </p:nvPr>
        </p:nvPicPr>
        <p:blipFill rotWithShape="1">
          <a:blip r:embed="rId3">
            <a:alphaModFix/>
          </a:blip>
          <a:srcRect b="0" l="0" r="0" t="0"/>
          <a:stretch/>
        </p:blipFill>
        <p:spPr>
          <a:xfrm>
            <a:off x="1381370" y="1891079"/>
            <a:ext cx="4708190" cy="3085367"/>
          </a:xfrm>
          <a:prstGeom prst="rect">
            <a:avLst/>
          </a:prstGeom>
          <a:noFill/>
          <a:ln>
            <a:noFill/>
          </a:ln>
        </p:spPr>
      </p:pic>
      <p:pic>
        <p:nvPicPr>
          <p:cNvPr descr="getty_rf_photo_of_boy_breathing" id="352" name="Google Shape;352;p25"/>
          <p:cNvPicPr preferRelativeResize="0"/>
          <p:nvPr>
            <p:ph idx="2" type="body"/>
          </p:nvPr>
        </p:nvPicPr>
        <p:blipFill rotWithShape="1">
          <a:blip r:embed="rId4">
            <a:alphaModFix/>
          </a:blip>
          <a:srcRect b="0" l="0" r="0" t="0"/>
          <a:stretch/>
        </p:blipFill>
        <p:spPr>
          <a:xfrm>
            <a:off x="6500640" y="1891079"/>
            <a:ext cx="4695825" cy="3190875"/>
          </a:xfrm>
          <a:prstGeom prst="rect">
            <a:avLst/>
          </a:prstGeom>
          <a:noFill/>
          <a:ln>
            <a:noFill/>
          </a:ln>
        </p:spPr>
      </p:pic>
      <p:sp>
        <p:nvSpPr>
          <p:cNvPr id="353" name="Google Shape;353;p25"/>
          <p:cNvSpPr txBox="1"/>
          <p:nvPr/>
        </p:nvSpPr>
        <p:spPr>
          <a:xfrm>
            <a:off x="1574800" y="5081954"/>
            <a:ext cx="433363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696158"/>
                </a:solidFill>
                <a:latin typeface="Calibri"/>
                <a:ea typeface="Calibri"/>
                <a:cs typeface="Calibri"/>
                <a:sym typeface="Calibri"/>
              </a:rPr>
              <a:t>Anxious, leaning forward, and nasal flaring</a:t>
            </a:r>
            <a:endParaRPr sz="2400">
              <a:solidFill>
                <a:srgbClr val="696158"/>
              </a:solidFill>
              <a:latin typeface="Calibri"/>
              <a:ea typeface="Calibri"/>
              <a:cs typeface="Calibri"/>
              <a:sym typeface="Calibri"/>
            </a:endParaRPr>
          </a:p>
        </p:txBody>
      </p:sp>
      <p:sp>
        <p:nvSpPr>
          <p:cNvPr id="354" name="Google Shape;354;p25"/>
          <p:cNvSpPr txBox="1"/>
          <p:nvPr/>
        </p:nvSpPr>
        <p:spPr>
          <a:xfrm>
            <a:off x="6500640" y="5081953"/>
            <a:ext cx="499375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696158"/>
                </a:solidFill>
                <a:latin typeface="Calibri"/>
                <a:ea typeface="Calibri"/>
                <a:cs typeface="Calibri"/>
                <a:sym typeface="Calibri"/>
              </a:rPr>
              <a:t>Retractions – Inward movement of the muscles in the neck, chest or ribs. </a:t>
            </a:r>
            <a:endParaRPr sz="2400">
              <a:solidFill>
                <a:srgbClr val="69615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8" name="Shape 358"/>
        <p:cNvGrpSpPr/>
        <p:nvPr/>
      </p:nvGrpSpPr>
      <p:grpSpPr>
        <a:xfrm>
          <a:off x="0" y="0"/>
          <a:ext cx="0" cy="0"/>
          <a:chOff x="0" y="0"/>
          <a:chExt cx="0" cy="0"/>
        </a:xfrm>
      </p:grpSpPr>
      <p:sp>
        <p:nvSpPr>
          <p:cNvPr id="359" name="Google Shape;359;p26"/>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FF0000"/>
              </a:buClr>
              <a:buSzPts val="4000"/>
              <a:buFont typeface="Calibri"/>
              <a:buNone/>
            </a:pPr>
            <a:r>
              <a:rPr b="1" lang="en-US" sz="4000">
                <a:solidFill>
                  <a:srgbClr val="FF0000"/>
                </a:solidFill>
              </a:rPr>
              <a:t>Red Zone: </a:t>
            </a:r>
            <a:r>
              <a:rPr lang="en-US" sz="4000">
                <a:solidFill>
                  <a:srgbClr val="FF0000"/>
                </a:solidFill>
              </a:rPr>
              <a:t>Danger, Medical Attention</a:t>
            </a:r>
            <a:endParaRPr/>
          </a:p>
        </p:txBody>
      </p:sp>
      <p:sp>
        <p:nvSpPr>
          <p:cNvPr id="360" name="Google Shape;360;p26"/>
          <p:cNvSpPr txBox="1"/>
          <p:nvPr>
            <p:ph idx="1" type="body"/>
          </p:nvPr>
        </p:nvSpPr>
        <p:spPr>
          <a:xfrm>
            <a:off x="609600" y="1535113"/>
            <a:ext cx="5386917" cy="63976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696158"/>
              </a:buClr>
              <a:buSzPts val="2400"/>
              <a:buNone/>
            </a:pPr>
            <a:r>
              <a:rPr lang="en-US"/>
              <a:t>Look for:</a:t>
            </a:r>
            <a:endParaRPr/>
          </a:p>
        </p:txBody>
      </p:sp>
      <p:sp>
        <p:nvSpPr>
          <p:cNvPr id="361" name="Google Shape;361;p26"/>
          <p:cNvSpPr txBox="1"/>
          <p:nvPr>
            <p:ph idx="2" type="body"/>
          </p:nvPr>
        </p:nvSpPr>
        <p:spPr>
          <a:xfrm>
            <a:off x="609600" y="2174875"/>
            <a:ext cx="5386917" cy="3951288"/>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rgbClr val="696158"/>
              </a:buClr>
              <a:buSzPct val="100000"/>
              <a:buFont typeface="Arial"/>
              <a:buChar char="•"/>
            </a:pPr>
            <a:r>
              <a:rPr lang="en-US"/>
              <a:t>Coughing constantly</a:t>
            </a:r>
            <a:endParaRPr/>
          </a:p>
          <a:p>
            <a:pPr indent="-342900" lvl="0" marL="342900" rtl="0" algn="l">
              <a:spcBef>
                <a:spcPts val="444"/>
              </a:spcBef>
              <a:spcAft>
                <a:spcPts val="0"/>
              </a:spcAft>
              <a:buClr>
                <a:srgbClr val="696158"/>
              </a:buClr>
              <a:buSzPct val="100000"/>
              <a:buFont typeface="Arial"/>
              <a:buChar char="•"/>
            </a:pPr>
            <a:r>
              <a:rPr lang="en-US"/>
              <a:t>Working/struggling to breathe</a:t>
            </a:r>
            <a:endParaRPr/>
          </a:p>
          <a:p>
            <a:pPr indent="-342900" lvl="0" marL="342900" rtl="0" algn="l">
              <a:spcBef>
                <a:spcPts val="444"/>
              </a:spcBef>
              <a:spcAft>
                <a:spcPts val="0"/>
              </a:spcAft>
              <a:buClr>
                <a:srgbClr val="696158"/>
              </a:buClr>
              <a:buSzPct val="100000"/>
              <a:buFont typeface="Arial"/>
              <a:buChar char="•"/>
            </a:pPr>
            <a:r>
              <a:rPr lang="en-US"/>
              <a:t>Can’t speak in full sentences –only speaks a few words and then needs a breath</a:t>
            </a:r>
            <a:endParaRPr/>
          </a:p>
          <a:p>
            <a:pPr indent="-342900" lvl="0" marL="342900" rtl="0" algn="l">
              <a:spcBef>
                <a:spcPts val="444"/>
              </a:spcBef>
              <a:spcAft>
                <a:spcPts val="0"/>
              </a:spcAft>
              <a:buClr>
                <a:srgbClr val="696158"/>
              </a:buClr>
              <a:buSzPct val="100000"/>
              <a:buFont typeface="Arial"/>
              <a:buChar char="•"/>
            </a:pPr>
            <a:r>
              <a:rPr lang="en-US"/>
              <a:t>Lips and/or fingernails turn a bluish color</a:t>
            </a:r>
            <a:endParaRPr/>
          </a:p>
          <a:p>
            <a:pPr indent="-342900" lvl="0" marL="342900" rtl="0" algn="l">
              <a:spcBef>
                <a:spcPts val="444"/>
              </a:spcBef>
              <a:spcAft>
                <a:spcPts val="0"/>
              </a:spcAft>
              <a:buClr>
                <a:srgbClr val="696158"/>
              </a:buClr>
              <a:buSzPct val="100000"/>
              <a:buFont typeface="Arial"/>
              <a:buChar char="•"/>
            </a:pPr>
            <a:r>
              <a:rPr lang="en-US"/>
              <a:t>Incomplete relief from inhaler</a:t>
            </a:r>
            <a:endParaRPr/>
          </a:p>
          <a:p>
            <a:pPr indent="-201930" lvl="0" marL="342900" rtl="0" algn="l">
              <a:spcBef>
                <a:spcPts val="444"/>
              </a:spcBef>
              <a:spcAft>
                <a:spcPts val="0"/>
              </a:spcAft>
              <a:buClr>
                <a:srgbClr val="696158"/>
              </a:buClr>
              <a:buSzPct val="100000"/>
              <a:buFont typeface="Arial"/>
              <a:buNone/>
            </a:pPr>
            <a:r>
              <a:t/>
            </a:r>
            <a:endParaRPr/>
          </a:p>
        </p:txBody>
      </p:sp>
      <p:sp>
        <p:nvSpPr>
          <p:cNvPr id="362" name="Google Shape;362;p26"/>
          <p:cNvSpPr txBox="1"/>
          <p:nvPr>
            <p:ph idx="3" type="body"/>
          </p:nvPr>
        </p:nvSpPr>
        <p:spPr>
          <a:xfrm>
            <a:off x="6193368" y="1535113"/>
            <a:ext cx="5389033" cy="63976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696158"/>
              </a:buClr>
              <a:buSzPts val="2400"/>
              <a:buNone/>
            </a:pPr>
            <a:r>
              <a:rPr b="1" lang="en-US"/>
              <a:t>DO this:</a:t>
            </a:r>
            <a:endParaRPr/>
          </a:p>
        </p:txBody>
      </p:sp>
      <p:sp>
        <p:nvSpPr>
          <p:cNvPr id="363" name="Google Shape;363;p26"/>
          <p:cNvSpPr txBox="1"/>
          <p:nvPr>
            <p:ph idx="4" type="body"/>
          </p:nvPr>
        </p:nvSpPr>
        <p:spPr>
          <a:xfrm>
            <a:off x="6193368" y="2174875"/>
            <a:ext cx="5389033" cy="3951288"/>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rgbClr val="696158"/>
              </a:buClr>
              <a:buSzPct val="100000"/>
              <a:buFont typeface="Arial"/>
              <a:buChar char="•"/>
            </a:pPr>
            <a:r>
              <a:rPr lang="en-US"/>
              <a:t>Give reliever inhaler (2 or 4 puffs)</a:t>
            </a:r>
            <a:endParaRPr/>
          </a:p>
          <a:p>
            <a:pPr indent="-342900" lvl="1" marL="800100" rtl="0" algn="l">
              <a:spcBef>
                <a:spcPts val="370"/>
              </a:spcBef>
              <a:spcAft>
                <a:spcPts val="0"/>
              </a:spcAft>
              <a:buClr>
                <a:srgbClr val="696158"/>
              </a:buClr>
              <a:buSzPct val="100000"/>
              <a:buFont typeface="Arial"/>
              <a:buChar char="•"/>
            </a:pPr>
            <a:r>
              <a:rPr lang="en-US"/>
              <a:t>Get nurse, aide , inhaler plus spacer</a:t>
            </a:r>
            <a:endParaRPr/>
          </a:p>
          <a:p>
            <a:pPr indent="-342900" lvl="0" marL="342900" rtl="0" algn="l">
              <a:spcBef>
                <a:spcPts val="444"/>
              </a:spcBef>
              <a:spcAft>
                <a:spcPts val="0"/>
              </a:spcAft>
              <a:buClr>
                <a:srgbClr val="696158"/>
              </a:buClr>
              <a:buSzPct val="100000"/>
              <a:buFont typeface="Arial"/>
              <a:buChar char="•"/>
            </a:pPr>
            <a:r>
              <a:rPr lang="en-US"/>
              <a:t>Call 911, explain reason for call- asthma</a:t>
            </a:r>
            <a:endParaRPr/>
          </a:p>
          <a:p>
            <a:pPr indent="-342900" lvl="0" marL="342900" rtl="0" algn="l">
              <a:spcBef>
                <a:spcPts val="444"/>
              </a:spcBef>
              <a:spcAft>
                <a:spcPts val="0"/>
              </a:spcAft>
              <a:buClr>
                <a:srgbClr val="696158"/>
              </a:buClr>
              <a:buSzPct val="100000"/>
              <a:buFont typeface="Arial"/>
              <a:buChar char="•"/>
            </a:pPr>
            <a:r>
              <a:rPr lang="en-US"/>
              <a:t>Stay calm and remain with student </a:t>
            </a:r>
            <a:endParaRPr/>
          </a:p>
          <a:p>
            <a:pPr indent="-342900" lvl="0" marL="342900" rtl="0" algn="l">
              <a:spcBef>
                <a:spcPts val="444"/>
              </a:spcBef>
              <a:spcAft>
                <a:spcPts val="0"/>
              </a:spcAft>
              <a:buClr>
                <a:srgbClr val="696158"/>
              </a:buClr>
              <a:buSzPct val="100000"/>
              <a:buFont typeface="Arial"/>
              <a:buChar char="•"/>
            </a:pPr>
            <a:r>
              <a:rPr lang="en-US"/>
              <a:t>Encourage taking slower and deeper breaths</a:t>
            </a:r>
            <a:endParaRPr/>
          </a:p>
          <a:p>
            <a:pPr indent="-342900" lvl="0" marL="342900" rtl="0" algn="l">
              <a:spcBef>
                <a:spcPts val="444"/>
              </a:spcBef>
              <a:spcAft>
                <a:spcPts val="0"/>
              </a:spcAft>
              <a:buClr>
                <a:srgbClr val="696158"/>
              </a:buClr>
              <a:buSzPct val="100000"/>
              <a:buFont typeface="Arial"/>
              <a:buChar char="•"/>
            </a:pPr>
            <a:r>
              <a:rPr lang="en-US"/>
              <a:t>If not improving can repeat, giving reliever inhaler every 5-15 minutes until EMS arrives</a:t>
            </a:r>
            <a:endParaRPr/>
          </a:p>
          <a:p>
            <a:pPr indent="-342900" lvl="0" marL="342900" rtl="0" algn="l">
              <a:spcBef>
                <a:spcPts val="444"/>
              </a:spcBef>
              <a:spcAft>
                <a:spcPts val="0"/>
              </a:spcAft>
              <a:buClr>
                <a:srgbClr val="696158"/>
              </a:buClr>
              <a:buSzPct val="100000"/>
              <a:buFont typeface="Arial"/>
              <a:buChar char="•"/>
            </a:pPr>
            <a:r>
              <a:rPr lang="en-US"/>
              <a:t>Notify parents/family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67" name="Shape 367"/>
        <p:cNvGrpSpPr/>
        <p:nvPr/>
      </p:nvGrpSpPr>
      <p:grpSpPr>
        <a:xfrm>
          <a:off x="0" y="0"/>
          <a:ext cx="0" cy="0"/>
          <a:chOff x="0" y="0"/>
          <a:chExt cx="0" cy="0"/>
        </a:xfrm>
      </p:grpSpPr>
      <p:sp>
        <p:nvSpPr>
          <p:cNvPr id="368" name="Google Shape;368;p27"/>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Calibri"/>
              <a:buNone/>
            </a:pPr>
            <a:r>
              <a:rPr b="1" lang="en-US"/>
              <a:t>Communication</a:t>
            </a:r>
            <a:endParaRPr/>
          </a:p>
        </p:txBody>
      </p:sp>
      <p:pic>
        <p:nvPicPr>
          <p:cNvPr descr="teacher and student" id="369" name="Google Shape;369;p27"/>
          <p:cNvPicPr preferRelativeResize="0"/>
          <p:nvPr/>
        </p:nvPicPr>
        <p:blipFill rotWithShape="1">
          <a:blip r:embed="rId3">
            <a:alphaModFix/>
          </a:blip>
          <a:srcRect b="36355" l="0" r="0" t="2768"/>
          <a:stretch/>
        </p:blipFill>
        <p:spPr>
          <a:xfrm>
            <a:off x="1574800" y="1600201"/>
            <a:ext cx="4826000" cy="4406900"/>
          </a:xfrm>
          <a:prstGeom prst="rect">
            <a:avLst/>
          </a:prstGeom>
          <a:solidFill>
            <a:srgbClr val="FFFFFF"/>
          </a:solidFill>
          <a:ln cap="flat" cmpd="sng" w="19050">
            <a:solidFill>
              <a:srgbClr val="000000"/>
            </a:solidFill>
            <a:prstDash val="solid"/>
            <a:miter lim="800000"/>
            <a:headEnd len="sm" w="sm" type="none"/>
            <a:tailEnd len="sm" w="sm" type="none"/>
          </a:ln>
        </p:spPr>
      </p:pic>
      <p:sp>
        <p:nvSpPr>
          <p:cNvPr id="370" name="Google Shape;370;p27"/>
          <p:cNvSpPr txBox="1"/>
          <p:nvPr>
            <p:ph idx="2" type="body"/>
          </p:nvPr>
        </p:nvSpPr>
        <p:spPr>
          <a:xfrm>
            <a:off x="6773333" y="1600201"/>
            <a:ext cx="4927600" cy="4406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696158"/>
              </a:buClr>
              <a:buSzPts val="2800"/>
              <a:buNone/>
            </a:pPr>
            <a:r>
              <a:rPr lang="en-US"/>
              <a:t>Make sure you know the following information:</a:t>
            </a:r>
            <a:endParaRPr/>
          </a:p>
          <a:p>
            <a:pPr indent="-342900" lvl="0" marL="342900" rtl="0" algn="l">
              <a:lnSpc>
                <a:spcPct val="90000"/>
              </a:lnSpc>
              <a:spcBef>
                <a:spcPts val="560"/>
              </a:spcBef>
              <a:spcAft>
                <a:spcPts val="0"/>
              </a:spcAft>
              <a:buClr>
                <a:srgbClr val="696158"/>
              </a:buClr>
              <a:buSzPts val="2800"/>
              <a:buFont typeface="Arial"/>
              <a:buChar char="•"/>
            </a:pPr>
            <a:r>
              <a:rPr lang="en-US"/>
              <a:t>What </a:t>
            </a:r>
            <a:r>
              <a:rPr b="1" lang="en-US">
                <a:solidFill>
                  <a:srgbClr val="0070C0"/>
                </a:solidFill>
              </a:rPr>
              <a:t>symptoms</a:t>
            </a:r>
            <a:r>
              <a:rPr lang="en-US"/>
              <a:t> are present during worsening asthma/attack for this student</a:t>
            </a:r>
            <a:endParaRPr/>
          </a:p>
          <a:p>
            <a:pPr indent="-342900" lvl="0" marL="342900" rtl="0" algn="l">
              <a:lnSpc>
                <a:spcPct val="90000"/>
              </a:lnSpc>
              <a:spcBef>
                <a:spcPts val="560"/>
              </a:spcBef>
              <a:spcAft>
                <a:spcPts val="0"/>
              </a:spcAft>
              <a:buClr>
                <a:srgbClr val="696158"/>
              </a:buClr>
              <a:buSzPts val="2800"/>
              <a:buFont typeface="Arial"/>
              <a:buChar char="•"/>
            </a:pPr>
            <a:r>
              <a:rPr lang="en-US"/>
              <a:t>Where is the </a:t>
            </a:r>
            <a:r>
              <a:rPr b="1" lang="en-US">
                <a:solidFill>
                  <a:srgbClr val="0070C0"/>
                </a:solidFill>
              </a:rPr>
              <a:t>reliever inhaler</a:t>
            </a:r>
            <a:endParaRPr/>
          </a:p>
          <a:p>
            <a:pPr indent="-342900" lvl="0" marL="342900" rtl="0" algn="l">
              <a:lnSpc>
                <a:spcPct val="90000"/>
              </a:lnSpc>
              <a:spcBef>
                <a:spcPts val="560"/>
              </a:spcBef>
              <a:spcAft>
                <a:spcPts val="0"/>
              </a:spcAft>
              <a:buClr>
                <a:srgbClr val="696158"/>
              </a:buClr>
              <a:buSzPts val="2800"/>
              <a:buFont typeface="Arial"/>
              <a:buChar char="•"/>
            </a:pPr>
            <a:r>
              <a:rPr lang="en-US"/>
              <a:t>What </a:t>
            </a:r>
            <a:r>
              <a:rPr b="1" lang="en-US">
                <a:solidFill>
                  <a:srgbClr val="0070C0"/>
                </a:solidFill>
              </a:rPr>
              <a:t>triggers</a:t>
            </a:r>
            <a:r>
              <a:rPr b="1" lang="en-US"/>
              <a:t> </a:t>
            </a:r>
            <a:r>
              <a:rPr lang="en-US"/>
              <a:t>the student’s asthma</a:t>
            </a:r>
            <a:endParaRPr/>
          </a:p>
          <a:p>
            <a:pPr indent="-342900" lvl="0" marL="342900" rtl="0" algn="l">
              <a:lnSpc>
                <a:spcPct val="90000"/>
              </a:lnSpc>
              <a:spcBef>
                <a:spcPts val="560"/>
              </a:spcBef>
              <a:spcAft>
                <a:spcPts val="0"/>
              </a:spcAft>
              <a:buClr>
                <a:srgbClr val="696158"/>
              </a:buClr>
              <a:buSzPts val="2800"/>
              <a:buFont typeface="Arial"/>
              <a:buChar char="•"/>
            </a:pPr>
            <a:r>
              <a:rPr lang="en-US"/>
              <a:t>When to </a:t>
            </a:r>
            <a:r>
              <a:rPr b="1" lang="en-US">
                <a:solidFill>
                  <a:srgbClr val="0070C0"/>
                </a:solidFill>
              </a:rPr>
              <a:t>contact</a:t>
            </a:r>
            <a:r>
              <a:rPr lang="en-US"/>
              <a:t> school nurse/aide and parent/family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9" name="Shape 159"/>
        <p:cNvGrpSpPr/>
        <p:nvPr/>
      </p:nvGrpSpPr>
      <p:grpSpPr>
        <a:xfrm>
          <a:off x="0" y="0"/>
          <a:ext cx="0" cy="0"/>
          <a:chOff x="0" y="0"/>
          <a:chExt cx="0" cy="0"/>
        </a:xfrm>
      </p:grpSpPr>
      <p:sp>
        <p:nvSpPr>
          <p:cNvPr id="160" name="Google Shape;160;p3"/>
          <p:cNvSpPr txBox="1"/>
          <p:nvPr>
            <p:ph type="title"/>
          </p:nvPr>
        </p:nvSpPr>
        <p:spPr>
          <a:xfrm>
            <a:off x="1285875" y="603250"/>
            <a:ext cx="10337800" cy="8302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Calibri"/>
              <a:buNone/>
            </a:pPr>
            <a:r>
              <a:rPr b="1" lang="en-US"/>
              <a:t>Learning Objectives</a:t>
            </a:r>
            <a:endParaRPr/>
          </a:p>
        </p:txBody>
      </p:sp>
      <p:sp>
        <p:nvSpPr>
          <p:cNvPr id="161" name="Google Shape;161;p3"/>
          <p:cNvSpPr txBox="1"/>
          <p:nvPr>
            <p:ph idx="4294967295" type="body"/>
          </p:nvPr>
        </p:nvSpPr>
        <p:spPr>
          <a:xfrm>
            <a:off x="1114425" y="1697037"/>
            <a:ext cx="10166350" cy="449274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61AB"/>
              </a:buClr>
              <a:buSzPts val="2800"/>
              <a:buNone/>
            </a:pPr>
            <a:r>
              <a:rPr lang="en-US" sz="2800">
                <a:solidFill>
                  <a:srgbClr val="0061AB"/>
                </a:solidFill>
                <a:latin typeface="Calibri"/>
                <a:ea typeface="Calibri"/>
                <a:cs typeface="Calibri"/>
                <a:sym typeface="Calibri"/>
              </a:rPr>
              <a:t>At the end of this session, you should be able to:</a:t>
            </a:r>
            <a:endParaRPr/>
          </a:p>
          <a:p>
            <a:pPr indent="-457200" lvl="0" marL="457200" rtl="0" algn="l">
              <a:spcBef>
                <a:spcPts val="70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To understand asthma and identify common asthma triggers</a:t>
            </a:r>
            <a:endParaRPr/>
          </a:p>
          <a:p>
            <a:pPr indent="-457200" lvl="0" marL="457200" rtl="0" algn="l">
              <a:spcBef>
                <a:spcPts val="140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To be able to recognize signs &amp; symptoms of worsening asthma</a:t>
            </a:r>
            <a:endParaRPr/>
          </a:p>
          <a:p>
            <a:pPr indent="-457200" lvl="0" marL="457200" rtl="0" algn="l">
              <a:spcBef>
                <a:spcPts val="140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To feel confident in managing worsening asthma episodes</a:t>
            </a:r>
            <a:endParaRPr/>
          </a:p>
          <a:p>
            <a:pPr indent="0" lvl="0" marL="0" rtl="0" algn="l">
              <a:spcBef>
                <a:spcPts val="1260"/>
              </a:spcBef>
              <a:spcAft>
                <a:spcPts val="0"/>
              </a:spcAft>
              <a:buClr>
                <a:srgbClr val="696158"/>
              </a:buClr>
              <a:buSzPts val="2800"/>
              <a:buNone/>
            </a:pPr>
            <a:r>
              <a:t/>
            </a:r>
            <a:endParaRPr sz="2800">
              <a:solidFill>
                <a:srgbClr val="0061AB"/>
              </a:solidFill>
              <a:latin typeface="Calibri"/>
              <a:ea typeface="Calibri"/>
              <a:cs typeface="Calibri"/>
              <a:sym typeface="Calibri"/>
            </a:endParaRPr>
          </a:p>
          <a:p>
            <a:pPr indent="-279400" lvl="1" marL="914400" rtl="0" algn="l">
              <a:spcBef>
                <a:spcPts val="560"/>
              </a:spcBef>
              <a:spcAft>
                <a:spcPts val="0"/>
              </a:spcAft>
              <a:buClr>
                <a:srgbClr val="696158"/>
              </a:buClr>
              <a:buSzPts val="2800"/>
              <a:buFont typeface="Arial"/>
              <a:buNone/>
            </a:pPr>
            <a:r>
              <a:t/>
            </a:r>
            <a:endParaRPr sz="2800">
              <a:solidFill>
                <a:srgbClr val="0061AB"/>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5" name="Shape 165"/>
        <p:cNvGrpSpPr/>
        <p:nvPr/>
      </p:nvGrpSpPr>
      <p:grpSpPr>
        <a:xfrm>
          <a:off x="0" y="0"/>
          <a:ext cx="0" cy="0"/>
          <a:chOff x="0" y="0"/>
          <a:chExt cx="0" cy="0"/>
        </a:xfrm>
      </p:grpSpPr>
      <p:sp>
        <p:nvSpPr>
          <p:cNvPr id="166" name="Google Shape;166;p4"/>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Calibri"/>
              <a:buNone/>
            </a:pPr>
            <a:r>
              <a:rPr lang="en-US"/>
              <a:t>Group Agreements</a:t>
            </a:r>
            <a:endParaRPr/>
          </a:p>
        </p:txBody>
      </p:sp>
      <p:pic>
        <p:nvPicPr>
          <p:cNvPr descr="Child stacking rocks on a beach" id="167" name="Google Shape;167;p4"/>
          <p:cNvPicPr preferRelativeResize="0"/>
          <p:nvPr>
            <p:ph idx="1" type="body"/>
          </p:nvPr>
        </p:nvPicPr>
        <p:blipFill rotWithShape="1">
          <a:blip r:embed="rId3">
            <a:alphaModFix/>
          </a:blip>
          <a:srcRect b="0" l="0" r="0" t="0"/>
          <a:stretch/>
        </p:blipFill>
        <p:spPr>
          <a:xfrm>
            <a:off x="1188982" y="2290813"/>
            <a:ext cx="3789418" cy="2817129"/>
          </a:xfrm>
          <a:prstGeom prst="rect">
            <a:avLst/>
          </a:prstGeom>
          <a:noFill/>
          <a:ln>
            <a:noFill/>
          </a:ln>
        </p:spPr>
      </p:pic>
      <p:grpSp>
        <p:nvGrpSpPr>
          <p:cNvPr id="168" name="Google Shape;168;p4"/>
          <p:cNvGrpSpPr/>
          <p:nvPr/>
        </p:nvGrpSpPr>
        <p:grpSpPr>
          <a:xfrm>
            <a:off x="5529943" y="2300507"/>
            <a:ext cx="5721047" cy="2797740"/>
            <a:chOff x="0" y="804580"/>
            <a:chExt cx="5721047" cy="2797740"/>
          </a:xfrm>
        </p:grpSpPr>
        <p:sp>
          <p:nvSpPr>
            <p:cNvPr id="169" name="Google Shape;169;p4"/>
            <p:cNvSpPr/>
            <p:nvPr/>
          </p:nvSpPr>
          <p:spPr>
            <a:xfrm>
              <a:off x="0" y="804580"/>
              <a:ext cx="5721047" cy="8634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4"/>
            <p:cNvSpPr txBox="1"/>
            <p:nvPr/>
          </p:nvSpPr>
          <p:spPr>
            <a:xfrm>
              <a:off x="42151" y="846731"/>
              <a:ext cx="5636745" cy="779158"/>
            </a:xfrm>
            <a:prstGeom prst="rect">
              <a:avLst/>
            </a:prstGeom>
            <a:noFill/>
            <a:ln>
              <a:noFill/>
            </a:ln>
          </p:spPr>
          <p:txBody>
            <a:bodyPr anchorCtr="0" anchor="ctr" bIns="137150" lIns="137150" spcFirstLastPara="1" rIns="137150" wrap="square" tIns="137150">
              <a:noAutofit/>
            </a:bodyPr>
            <a:lstStyle/>
            <a:p>
              <a:pPr indent="0" lvl="0" marL="0" marR="0" rtl="0" algn="l">
                <a:lnSpc>
                  <a:spcPct val="90000"/>
                </a:lnSpc>
                <a:spcBef>
                  <a:spcPts val="0"/>
                </a:spcBef>
                <a:spcAft>
                  <a:spcPts val="0"/>
                </a:spcAft>
                <a:buClr>
                  <a:schemeClr val="lt1"/>
                </a:buClr>
                <a:buSzPts val="3600"/>
                <a:buFont typeface="Calibri"/>
                <a:buNone/>
              </a:pPr>
              <a:r>
                <a:rPr b="0" i="0" lang="en-US" sz="3600" u="none" cap="none" strike="noStrike">
                  <a:solidFill>
                    <a:schemeClr val="lt1"/>
                  </a:solidFill>
                  <a:latin typeface="Calibri"/>
                  <a:ea typeface="Calibri"/>
                  <a:cs typeface="Calibri"/>
                  <a:sym typeface="Calibri"/>
                </a:rPr>
                <a:t>Respect others and opinions</a:t>
              </a:r>
              <a:endParaRPr/>
            </a:p>
          </p:txBody>
        </p:sp>
        <p:sp>
          <p:nvSpPr>
            <p:cNvPr id="171" name="Google Shape;171;p4"/>
            <p:cNvSpPr/>
            <p:nvPr/>
          </p:nvSpPr>
          <p:spPr>
            <a:xfrm>
              <a:off x="0" y="1771719"/>
              <a:ext cx="5721047" cy="8634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4"/>
            <p:cNvSpPr txBox="1"/>
            <p:nvPr/>
          </p:nvSpPr>
          <p:spPr>
            <a:xfrm>
              <a:off x="42151" y="1813870"/>
              <a:ext cx="5636745" cy="779158"/>
            </a:xfrm>
            <a:prstGeom prst="rect">
              <a:avLst/>
            </a:prstGeom>
            <a:noFill/>
            <a:ln>
              <a:noFill/>
            </a:ln>
          </p:spPr>
          <p:txBody>
            <a:bodyPr anchorCtr="0" anchor="ctr" bIns="137150" lIns="137150" spcFirstLastPara="1" rIns="137150" wrap="square" tIns="137150">
              <a:noAutofit/>
            </a:bodyPr>
            <a:lstStyle/>
            <a:p>
              <a:pPr indent="0" lvl="0" marL="0" marR="0" rtl="0" algn="l">
                <a:lnSpc>
                  <a:spcPct val="90000"/>
                </a:lnSpc>
                <a:spcBef>
                  <a:spcPts val="0"/>
                </a:spcBef>
                <a:spcAft>
                  <a:spcPts val="0"/>
                </a:spcAft>
                <a:buClr>
                  <a:schemeClr val="lt1"/>
                </a:buClr>
                <a:buSzPts val="3600"/>
                <a:buFont typeface="Calibri"/>
                <a:buNone/>
              </a:pPr>
              <a:r>
                <a:rPr b="0" i="0" lang="en-US" sz="3600" u="none" cap="none" strike="noStrike">
                  <a:solidFill>
                    <a:schemeClr val="lt1"/>
                  </a:solidFill>
                  <a:latin typeface="Calibri"/>
                  <a:ea typeface="Calibri"/>
                  <a:cs typeface="Calibri"/>
                  <a:sym typeface="Calibri"/>
                </a:rPr>
                <a:t>Share at your comfort level</a:t>
              </a:r>
              <a:endParaRPr/>
            </a:p>
          </p:txBody>
        </p:sp>
        <p:sp>
          <p:nvSpPr>
            <p:cNvPr id="173" name="Google Shape;173;p4"/>
            <p:cNvSpPr/>
            <p:nvPr/>
          </p:nvSpPr>
          <p:spPr>
            <a:xfrm>
              <a:off x="0" y="2738860"/>
              <a:ext cx="5721047" cy="86346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4"/>
            <p:cNvSpPr txBox="1"/>
            <p:nvPr/>
          </p:nvSpPr>
          <p:spPr>
            <a:xfrm>
              <a:off x="42151" y="2781011"/>
              <a:ext cx="5636745" cy="779158"/>
            </a:xfrm>
            <a:prstGeom prst="rect">
              <a:avLst/>
            </a:prstGeom>
            <a:noFill/>
            <a:ln>
              <a:noFill/>
            </a:ln>
          </p:spPr>
          <p:txBody>
            <a:bodyPr anchorCtr="0" anchor="ctr" bIns="137150" lIns="137150" spcFirstLastPara="1" rIns="137150" wrap="square" tIns="137150">
              <a:noAutofit/>
            </a:bodyPr>
            <a:lstStyle/>
            <a:p>
              <a:pPr indent="0" lvl="0" marL="0" marR="0" rtl="0" algn="l">
                <a:lnSpc>
                  <a:spcPct val="90000"/>
                </a:lnSpc>
                <a:spcBef>
                  <a:spcPts val="0"/>
                </a:spcBef>
                <a:spcAft>
                  <a:spcPts val="0"/>
                </a:spcAft>
                <a:buClr>
                  <a:schemeClr val="lt1"/>
                </a:buClr>
                <a:buSzPts val="3600"/>
                <a:buFont typeface="Calibri"/>
                <a:buNone/>
              </a:pPr>
              <a:r>
                <a:rPr b="0" i="0" lang="en-US" sz="3600" u="none" cap="none" strike="noStrike">
                  <a:solidFill>
                    <a:schemeClr val="lt1"/>
                  </a:solidFill>
                  <a:latin typeface="Calibri"/>
                  <a:ea typeface="Calibri"/>
                  <a:cs typeface="Calibri"/>
                  <a:sym typeface="Calibri"/>
                </a:rPr>
                <a:t>Active participation</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9" name="Shape 179"/>
        <p:cNvGrpSpPr/>
        <p:nvPr/>
      </p:nvGrpSpPr>
      <p:grpSpPr>
        <a:xfrm>
          <a:off x="0" y="0"/>
          <a:ext cx="0" cy="0"/>
          <a:chOff x="0" y="0"/>
          <a:chExt cx="0" cy="0"/>
        </a:xfrm>
      </p:grpSpPr>
      <p:sp>
        <p:nvSpPr>
          <p:cNvPr id="180" name="Google Shape;180;p5"/>
          <p:cNvSpPr txBox="1"/>
          <p:nvPr>
            <p:ph idx="3" type="body"/>
          </p:nvPr>
        </p:nvSpPr>
        <p:spPr>
          <a:xfrm>
            <a:off x="337075" y="2583487"/>
            <a:ext cx="4294392" cy="128158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A day in the life of a student with asthma</a:t>
            </a:r>
            <a:endParaRPr/>
          </a:p>
        </p:txBody>
      </p:sp>
      <p:sp>
        <p:nvSpPr>
          <p:cNvPr id="181" name="Google Shape;181;p5"/>
          <p:cNvSpPr txBox="1"/>
          <p:nvPr/>
        </p:nvSpPr>
        <p:spPr>
          <a:xfrm>
            <a:off x="977253" y="1128800"/>
            <a:ext cx="321759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dk1"/>
                </a:solidFill>
                <a:latin typeface="Arial"/>
                <a:ea typeface="Arial"/>
                <a:cs typeface="Arial"/>
                <a:sym typeface="Arial"/>
              </a:rPr>
              <a:t>Warm-up</a:t>
            </a:r>
            <a:endParaRPr/>
          </a:p>
        </p:txBody>
      </p:sp>
      <p:pic>
        <p:nvPicPr>
          <p:cNvPr descr="A picture containing person, indoor&#10;&#10;Description automatically generated" id="182" name="Google Shape;182;p5"/>
          <p:cNvPicPr preferRelativeResize="0"/>
          <p:nvPr/>
        </p:nvPicPr>
        <p:blipFill rotWithShape="1">
          <a:blip r:embed="rId3">
            <a:alphaModFix/>
          </a:blip>
          <a:srcRect b="0" l="0" r="0" t="0"/>
          <a:stretch/>
        </p:blipFill>
        <p:spPr>
          <a:xfrm>
            <a:off x="4937536" y="368093"/>
            <a:ext cx="3291368" cy="2258332"/>
          </a:xfrm>
          <a:prstGeom prst="rect">
            <a:avLst/>
          </a:prstGeom>
          <a:noFill/>
          <a:ln>
            <a:noFill/>
          </a:ln>
        </p:spPr>
      </p:pic>
      <p:pic>
        <p:nvPicPr>
          <p:cNvPr descr="A child drinking from a bottle&#10;&#10;Description automatically generated with medium confidence" id="183" name="Google Shape;183;p5"/>
          <p:cNvPicPr preferRelativeResize="0"/>
          <p:nvPr/>
        </p:nvPicPr>
        <p:blipFill rotWithShape="1">
          <a:blip r:embed="rId4">
            <a:alphaModFix/>
          </a:blip>
          <a:srcRect b="0" l="0" r="0" t="0"/>
          <a:stretch/>
        </p:blipFill>
        <p:spPr>
          <a:xfrm>
            <a:off x="4942066" y="3611869"/>
            <a:ext cx="3286838" cy="2258329"/>
          </a:xfrm>
          <a:prstGeom prst="rect">
            <a:avLst/>
          </a:prstGeom>
          <a:noFill/>
          <a:ln>
            <a:noFill/>
          </a:ln>
        </p:spPr>
      </p:pic>
      <p:pic>
        <p:nvPicPr>
          <p:cNvPr descr="A person sitting on a couch&#10;&#10;Description automatically generated with medium confidence" id="184" name="Google Shape;184;p5"/>
          <p:cNvPicPr preferRelativeResize="0"/>
          <p:nvPr/>
        </p:nvPicPr>
        <p:blipFill rotWithShape="1">
          <a:blip r:embed="rId5">
            <a:alphaModFix/>
          </a:blip>
          <a:srcRect b="0" l="0" r="0" t="0"/>
          <a:stretch/>
        </p:blipFill>
        <p:spPr>
          <a:xfrm>
            <a:off x="8530442" y="353578"/>
            <a:ext cx="3291368" cy="2258330"/>
          </a:xfrm>
          <a:prstGeom prst="rect">
            <a:avLst/>
          </a:prstGeom>
          <a:noFill/>
          <a:ln>
            <a:noFill/>
          </a:ln>
        </p:spPr>
      </p:pic>
      <p:pic>
        <p:nvPicPr>
          <p:cNvPr descr="A person covering the face with the hands&#10;&#10;Description automatically generated with medium confidence" id="185" name="Google Shape;185;p5"/>
          <p:cNvPicPr preferRelativeResize="0"/>
          <p:nvPr/>
        </p:nvPicPr>
        <p:blipFill rotWithShape="1">
          <a:blip r:embed="rId6">
            <a:alphaModFix/>
          </a:blip>
          <a:srcRect b="0" l="0" r="0" t="0"/>
          <a:stretch/>
        </p:blipFill>
        <p:spPr>
          <a:xfrm>
            <a:off x="8534973" y="3611870"/>
            <a:ext cx="3286838" cy="2258329"/>
          </a:xfrm>
          <a:prstGeom prst="rect">
            <a:avLst/>
          </a:prstGeom>
          <a:noFill/>
          <a:ln>
            <a:noFill/>
          </a:ln>
        </p:spPr>
      </p:pic>
      <p:sp>
        <p:nvSpPr>
          <p:cNvPr id="186" name="Google Shape;186;p5"/>
          <p:cNvSpPr txBox="1"/>
          <p:nvPr/>
        </p:nvSpPr>
        <p:spPr>
          <a:xfrm>
            <a:off x="5547243" y="2626423"/>
            <a:ext cx="2071954" cy="5841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196">
                <a:solidFill>
                  <a:schemeClr val="dk1"/>
                </a:solidFill>
                <a:latin typeface="Arial"/>
                <a:ea typeface="Arial"/>
                <a:cs typeface="Arial"/>
                <a:sym typeface="Arial"/>
              </a:rPr>
              <a:t>Fatigued</a:t>
            </a:r>
            <a:endParaRPr/>
          </a:p>
        </p:txBody>
      </p:sp>
      <p:sp>
        <p:nvSpPr>
          <p:cNvPr id="187" name="Google Shape;187;p5"/>
          <p:cNvSpPr txBox="1"/>
          <p:nvPr/>
        </p:nvSpPr>
        <p:spPr>
          <a:xfrm>
            <a:off x="8387255" y="2640145"/>
            <a:ext cx="3657600" cy="107593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196">
                <a:solidFill>
                  <a:schemeClr val="dk1"/>
                </a:solidFill>
                <a:latin typeface="Arial"/>
                <a:ea typeface="Arial"/>
                <a:cs typeface="Arial"/>
                <a:sym typeface="Arial"/>
              </a:rPr>
              <a:t>Can’t breathe/ panicky</a:t>
            </a:r>
            <a:endParaRPr/>
          </a:p>
        </p:txBody>
      </p:sp>
      <p:sp>
        <p:nvSpPr>
          <p:cNvPr id="188" name="Google Shape;188;p5"/>
          <p:cNvSpPr txBox="1"/>
          <p:nvPr/>
        </p:nvSpPr>
        <p:spPr>
          <a:xfrm>
            <a:off x="9140149" y="5870197"/>
            <a:ext cx="2071954" cy="5841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196">
                <a:solidFill>
                  <a:schemeClr val="dk1"/>
                </a:solidFill>
                <a:latin typeface="Arial"/>
                <a:ea typeface="Arial"/>
                <a:cs typeface="Arial"/>
                <a:sym typeface="Arial"/>
              </a:rPr>
              <a:t>Stressed</a:t>
            </a:r>
            <a:endParaRPr/>
          </a:p>
        </p:txBody>
      </p:sp>
      <p:sp>
        <p:nvSpPr>
          <p:cNvPr id="189" name="Google Shape;189;p5"/>
          <p:cNvSpPr txBox="1"/>
          <p:nvPr/>
        </p:nvSpPr>
        <p:spPr>
          <a:xfrm>
            <a:off x="5547242" y="5864019"/>
            <a:ext cx="2261943" cy="5841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196">
                <a:solidFill>
                  <a:schemeClr val="dk1"/>
                </a:solidFill>
                <a:latin typeface="Arial"/>
                <a:ea typeface="Arial"/>
                <a:cs typeface="Arial"/>
                <a:sym typeface="Arial"/>
              </a:rPr>
              <a:t>Breathless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4" name="Shape 194"/>
        <p:cNvGrpSpPr/>
        <p:nvPr/>
      </p:nvGrpSpPr>
      <p:grpSpPr>
        <a:xfrm>
          <a:off x="0" y="0"/>
          <a:ext cx="0" cy="0"/>
          <a:chOff x="0" y="0"/>
          <a:chExt cx="0" cy="0"/>
        </a:xfrm>
      </p:grpSpPr>
      <p:sp>
        <p:nvSpPr>
          <p:cNvPr id="195" name="Google Shape;195;p6"/>
          <p:cNvSpPr/>
          <p:nvPr/>
        </p:nvSpPr>
        <p:spPr>
          <a:xfrm>
            <a:off x="0" y="0"/>
            <a:ext cx="12188952"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6" name="Google Shape;196;p6"/>
          <p:cNvSpPr txBox="1"/>
          <p:nvPr/>
        </p:nvSpPr>
        <p:spPr>
          <a:xfrm>
            <a:off x="640080" y="325369"/>
            <a:ext cx="4368602" cy="195684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i="1" lang="en-US" sz="5000">
                <a:solidFill>
                  <a:schemeClr val="lt1"/>
                </a:solidFill>
                <a:latin typeface="Calibri"/>
                <a:ea typeface="Calibri"/>
                <a:cs typeface="Calibri"/>
                <a:sym typeface="Calibri"/>
              </a:rPr>
              <a:t>Program Impact</a:t>
            </a:r>
            <a:endParaRPr b="1" sz="5000">
              <a:solidFill>
                <a:schemeClr val="lt1"/>
              </a:solidFill>
              <a:latin typeface="Calibri"/>
              <a:ea typeface="Calibri"/>
              <a:cs typeface="Calibri"/>
              <a:sym typeface="Calibri"/>
            </a:endParaRPr>
          </a:p>
        </p:txBody>
      </p:sp>
      <p:sp>
        <p:nvSpPr>
          <p:cNvPr id="197" name="Google Shape;197;p6"/>
          <p:cNvSpPr/>
          <p:nvPr/>
        </p:nvSpPr>
        <p:spPr>
          <a:xfrm>
            <a:off x="640080" y="2586994"/>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6"/>
          <p:cNvSpPr/>
          <p:nvPr/>
        </p:nvSpPr>
        <p:spPr>
          <a:xfrm>
            <a:off x="640080" y="2872899"/>
            <a:ext cx="4446927" cy="3320668"/>
          </a:xfrm>
          <a:prstGeom prst="rect">
            <a:avLst/>
          </a:prstGeom>
          <a:noFill/>
          <a:ln>
            <a:noFill/>
          </a:ln>
        </p:spPr>
        <p:txBody>
          <a:bodyPr anchorCtr="0" anchor="t" bIns="45700" lIns="91425" spcFirstLastPara="1" rIns="91425" wrap="square" tIns="45700">
            <a:normAutofit/>
          </a:bodyPr>
          <a:lstStyle/>
          <a:p>
            <a:pPr indent="-228600" lvl="0" marL="380648" marR="0" rtl="0" algn="l">
              <a:lnSpc>
                <a:spcPct val="90000"/>
              </a:lnSpc>
              <a:spcBef>
                <a:spcPts val="0"/>
              </a:spcBef>
              <a:spcAft>
                <a:spcPts val="0"/>
              </a:spcAft>
              <a:buClr>
                <a:schemeClr val="lt1"/>
              </a:buClr>
              <a:buSzPts val="2200"/>
              <a:buFont typeface="Arial"/>
              <a:buChar char="•"/>
            </a:pPr>
            <a:r>
              <a:rPr lang="en-US" sz="2200">
                <a:solidFill>
                  <a:schemeClr val="lt1"/>
                </a:solidFill>
                <a:latin typeface="Calibri"/>
                <a:ea typeface="Calibri"/>
                <a:cs typeface="Calibri"/>
                <a:sym typeface="Calibri"/>
              </a:rPr>
              <a:t>Fewer missed school days</a:t>
            </a:r>
            <a:endParaRPr/>
          </a:p>
          <a:p>
            <a:pPr indent="-228600" lvl="0" marL="380648" marR="0" rtl="0" algn="l">
              <a:lnSpc>
                <a:spcPct val="90000"/>
              </a:lnSpc>
              <a:spcBef>
                <a:spcPts val="600"/>
              </a:spcBef>
              <a:spcAft>
                <a:spcPts val="0"/>
              </a:spcAft>
              <a:buClr>
                <a:schemeClr val="lt1"/>
              </a:buClr>
              <a:buSzPts val="2200"/>
              <a:buFont typeface="Arial"/>
              <a:buChar char="•"/>
            </a:pPr>
            <a:r>
              <a:rPr lang="en-US" sz="2200">
                <a:solidFill>
                  <a:schemeClr val="lt1"/>
                </a:solidFill>
                <a:latin typeface="Calibri"/>
                <a:ea typeface="Calibri"/>
                <a:cs typeface="Calibri"/>
                <a:sym typeface="Calibri"/>
              </a:rPr>
              <a:t>Improved asthma self-care skills</a:t>
            </a:r>
            <a:endParaRPr/>
          </a:p>
          <a:p>
            <a:pPr indent="-228600" lvl="0" marL="380990" marR="0" rtl="0" algn="l">
              <a:lnSpc>
                <a:spcPct val="90000"/>
              </a:lnSpc>
              <a:spcBef>
                <a:spcPts val="600"/>
              </a:spcBef>
              <a:spcAft>
                <a:spcPts val="0"/>
              </a:spcAft>
              <a:buClr>
                <a:schemeClr val="lt1"/>
              </a:buClr>
              <a:buSzPts val="2200"/>
              <a:buFont typeface="Arial"/>
              <a:buChar char="•"/>
            </a:pPr>
            <a:r>
              <a:rPr lang="en-US" sz="2200">
                <a:solidFill>
                  <a:schemeClr val="lt1"/>
                </a:solidFill>
                <a:latin typeface="Calibri"/>
                <a:ea typeface="Calibri"/>
                <a:cs typeface="Calibri"/>
                <a:sym typeface="Calibri"/>
              </a:rPr>
              <a:t>Reduced activity limitations</a:t>
            </a:r>
            <a:endParaRPr/>
          </a:p>
          <a:p>
            <a:pPr indent="-228600" lvl="0" marL="380990" marR="0" rtl="0" algn="l">
              <a:lnSpc>
                <a:spcPct val="90000"/>
              </a:lnSpc>
              <a:spcBef>
                <a:spcPts val="600"/>
              </a:spcBef>
              <a:spcAft>
                <a:spcPts val="0"/>
              </a:spcAft>
              <a:buClr>
                <a:schemeClr val="lt1"/>
              </a:buClr>
              <a:buSzPts val="2200"/>
              <a:buFont typeface="Arial"/>
              <a:buChar char="•"/>
            </a:pPr>
            <a:r>
              <a:rPr lang="en-US" sz="2200">
                <a:solidFill>
                  <a:schemeClr val="lt1"/>
                </a:solidFill>
                <a:latin typeface="Calibri"/>
                <a:ea typeface="Calibri"/>
                <a:cs typeface="Calibri"/>
                <a:sym typeface="Calibri"/>
              </a:rPr>
              <a:t>Improved rates of asthma control</a:t>
            </a:r>
            <a:endParaRPr/>
          </a:p>
          <a:p>
            <a:pPr indent="-228600" lvl="0" marL="380648" marR="0" rtl="0" algn="l">
              <a:lnSpc>
                <a:spcPct val="90000"/>
              </a:lnSpc>
              <a:spcBef>
                <a:spcPts val="600"/>
              </a:spcBef>
              <a:spcAft>
                <a:spcPts val="0"/>
              </a:spcAft>
              <a:buClr>
                <a:schemeClr val="lt1"/>
              </a:buClr>
              <a:buSzPts val="2200"/>
              <a:buFont typeface="Arial"/>
              <a:buChar char="•"/>
            </a:pPr>
            <a:r>
              <a:rPr lang="en-US" sz="2200">
                <a:solidFill>
                  <a:schemeClr val="lt1"/>
                </a:solidFill>
                <a:latin typeface="Calibri"/>
                <a:ea typeface="Calibri"/>
                <a:cs typeface="Calibri"/>
                <a:sym typeface="Calibri"/>
              </a:rPr>
              <a:t>Reduced frequency of ED visits and hospitalizations</a:t>
            </a:r>
            <a:endParaRPr/>
          </a:p>
          <a:p>
            <a:pPr indent="-228600" lvl="0" marL="380648" marR="0" rtl="0" algn="l">
              <a:lnSpc>
                <a:spcPct val="90000"/>
              </a:lnSpc>
              <a:spcBef>
                <a:spcPts val="600"/>
              </a:spcBef>
              <a:spcAft>
                <a:spcPts val="0"/>
              </a:spcAft>
              <a:buClr>
                <a:schemeClr val="lt1"/>
              </a:buClr>
              <a:buSzPts val="2200"/>
              <a:buFont typeface="Arial"/>
              <a:buChar char="•"/>
            </a:pPr>
            <a:r>
              <a:rPr lang="en-US" sz="2200">
                <a:solidFill>
                  <a:schemeClr val="lt1"/>
                </a:solidFill>
                <a:latin typeface="Calibri"/>
                <a:ea typeface="Calibri"/>
                <a:cs typeface="Calibri"/>
                <a:sym typeface="Calibri"/>
              </a:rPr>
              <a:t>Meeting student’s asthma goals – sleep, learn and play!</a:t>
            </a:r>
            <a:endParaRPr/>
          </a:p>
        </p:txBody>
      </p:sp>
      <p:pic>
        <p:nvPicPr>
          <p:cNvPr descr="Group of smiling children at school" id="199" name="Google Shape;199;p6"/>
          <p:cNvPicPr preferRelativeResize="0"/>
          <p:nvPr/>
        </p:nvPicPr>
        <p:blipFill rotWithShape="1">
          <a:blip r:embed="rId3">
            <a:alphaModFix/>
          </a:blip>
          <a:srcRect b="-1" l="17581" r="15465" t="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3" name="Shape 203"/>
        <p:cNvGrpSpPr/>
        <p:nvPr/>
      </p:nvGrpSpPr>
      <p:grpSpPr>
        <a:xfrm>
          <a:off x="0" y="0"/>
          <a:ext cx="0" cy="0"/>
          <a:chOff x="0" y="0"/>
          <a:chExt cx="0" cy="0"/>
        </a:xfrm>
      </p:grpSpPr>
      <p:sp>
        <p:nvSpPr>
          <p:cNvPr id="204" name="Google Shape;204;p7"/>
          <p:cNvSpPr txBox="1"/>
          <p:nvPr>
            <p:ph type="title"/>
          </p:nvPr>
        </p:nvSpPr>
        <p:spPr>
          <a:xfrm>
            <a:off x="963084" y="4406901"/>
            <a:ext cx="10363200" cy="1362075"/>
          </a:xfrm>
          <a:prstGeom prst="rect">
            <a:avLst/>
          </a:prstGeom>
          <a:solidFill>
            <a:schemeClr val="lt1"/>
          </a:solidFill>
          <a:ln>
            <a:noFill/>
          </a:ln>
        </p:spPr>
        <p:txBody>
          <a:bodyPr anchorCtr="0" anchor="t" bIns="45700" lIns="91425" spcFirstLastPara="1" rIns="91425" wrap="square" tIns="45700">
            <a:normAutofit/>
          </a:bodyPr>
          <a:lstStyle/>
          <a:p>
            <a:pPr indent="0" lvl="0" marL="0" rtl="0" algn="l">
              <a:spcBef>
                <a:spcPts val="0"/>
              </a:spcBef>
              <a:spcAft>
                <a:spcPts val="0"/>
              </a:spcAft>
              <a:buClr>
                <a:srgbClr val="0061AB"/>
              </a:buClr>
              <a:buSzPts val="4000"/>
              <a:buFont typeface="Calibri"/>
              <a:buNone/>
            </a:pPr>
            <a:r>
              <a:rPr lang="en-US"/>
              <a:t>ASTHMA BASICS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9" name="Shape 209"/>
        <p:cNvGrpSpPr/>
        <p:nvPr/>
      </p:nvGrpSpPr>
      <p:grpSpPr>
        <a:xfrm>
          <a:off x="0" y="0"/>
          <a:ext cx="0" cy="0"/>
          <a:chOff x="0" y="0"/>
          <a:chExt cx="0" cy="0"/>
        </a:xfrm>
      </p:grpSpPr>
      <p:sp>
        <p:nvSpPr>
          <p:cNvPr id="210" name="Google Shape;210;p8"/>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Calibri"/>
              <a:buNone/>
            </a:pPr>
            <a:r>
              <a:rPr lang="en-US"/>
              <a:t>Why asthma matters</a:t>
            </a:r>
            <a:endParaRPr/>
          </a:p>
        </p:txBody>
      </p:sp>
      <p:sp>
        <p:nvSpPr>
          <p:cNvPr id="211" name="Google Shape;211;p8"/>
          <p:cNvSpPr txBox="1"/>
          <p:nvPr>
            <p:ph idx="2" type="body"/>
          </p:nvPr>
        </p:nvSpPr>
        <p:spPr>
          <a:xfrm>
            <a:off x="6773333" y="1787778"/>
            <a:ext cx="4927600" cy="373048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696158"/>
              </a:buClr>
              <a:buSzPct val="100000"/>
              <a:buNone/>
            </a:pPr>
            <a:r>
              <a:t/>
            </a:r>
            <a:endParaRPr sz="2000"/>
          </a:p>
          <a:p>
            <a:pPr indent="-457200" lvl="0" marL="457200" rtl="0" algn="l">
              <a:lnSpc>
                <a:spcPct val="120000"/>
              </a:lnSpc>
              <a:spcBef>
                <a:spcPts val="518"/>
              </a:spcBef>
              <a:spcAft>
                <a:spcPts val="0"/>
              </a:spcAft>
              <a:buClr>
                <a:srgbClr val="696158"/>
              </a:buClr>
              <a:buSzPct val="100000"/>
              <a:buFont typeface="Arial"/>
              <a:buChar char="•"/>
            </a:pPr>
            <a:r>
              <a:rPr lang="en-US"/>
              <a:t>A leading cause of hospitalization and missed school days</a:t>
            </a:r>
            <a:endParaRPr/>
          </a:p>
          <a:p>
            <a:pPr indent="-457200" lvl="0" marL="457200" rtl="0" algn="l">
              <a:lnSpc>
                <a:spcPct val="120000"/>
              </a:lnSpc>
              <a:spcBef>
                <a:spcPts val="518"/>
              </a:spcBef>
              <a:spcAft>
                <a:spcPts val="0"/>
              </a:spcAft>
              <a:buClr>
                <a:srgbClr val="696158"/>
              </a:buClr>
              <a:buSzPct val="100000"/>
              <a:buFont typeface="Arial"/>
              <a:buChar char="•"/>
            </a:pPr>
            <a:r>
              <a:rPr lang="en-US"/>
              <a:t>Economic Burden</a:t>
            </a:r>
            <a:endParaRPr/>
          </a:p>
          <a:p>
            <a:pPr indent="-457200" lvl="0" marL="457200" rtl="0" algn="l">
              <a:lnSpc>
                <a:spcPct val="120000"/>
              </a:lnSpc>
              <a:spcBef>
                <a:spcPts val="518"/>
              </a:spcBef>
              <a:spcAft>
                <a:spcPts val="0"/>
              </a:spcAft>
              <a:buClr>
                <a:srgbClr val="696158"/>
              </a:buClr>
              <a:buSzPct val="100000"/>
              <a:buFont typeface="Arial"/>
              <a:buChar char="•"/>
            </a:pPr>
            <a:r>
              <a:rPr lang="en-US"/>
              <a:t>Asthma disparities due to structural, social, genetic and behavioral factors</a:t>
            </a:r>
            <a:endParaRPr/>
          </a:p>
        </p:txBody>
      </p:sp>
      <p:grpSp>
        <p:nvGrpSpPr>
          <p:cNvPr id="212" name="Google Shape;212;p8"/>
          <p:cNvGrpSpPr/>
          <p:nvPr/>
        </p:nvGrpSpPr>
        <p:grpSpPr>
          <a:xfrm>
            <a:off x="939243" y="1606714"/>
            <a:ext cx="5451880" cy="4092612"/>
            <a:chOff x="1575691" y="215928"/>
            <a:chExt cx="7448690" cy="5584717"/>
          </a:xfrm>
        </p:grpSpPr>
        <p:pic>
          <p:nvPicPr>
            <p:cNvPr id="213" name="Google Shape;213;p8"/>
            <p:cNvPicPr preferRelativeResize="0"/>
            <p:nvPr/>
          </p:nvPicPr>
          <p:blipFill rotWithShape="1">
            <a:blip r:embed="rId3">
              <a:alphaModFix/>
            </a:blip>
            <a:srcRect b="0" l="0" r="0" t="0"/>
            <a:stretch/>
          </p:blipFill>
          <p:spPr>
            <a:xfrm>
              <a:off x="1575691" y="215928"/>
              <a:ext cx="7448690" cy="5584717"/>
            </a:xfrm>
            <a:prstGeom prst="rect">
              <a:avLst/>
            </a:prstGeom>
            <a:noFill/>
            <a:ln>
              <a:noFill/>
            </a:ln>
          </p:spPr>
        </p:pic>
        <p:sp>
          <p:nvSpPr>
            <p:cNvPr id="214" name="Google Shape;214;p8"/>
            <p:cNvSpPr/>
            <p:nvPr/>
          </p:nvSpPr>
          <p:spPr>
            <a:xfrm>
              <a:off x="4160434" y="3635986"/>
              <a:ext cx="2336029" cy="1411505"/>
            </a:xfrm>
            <a:prstGeom prst="roundRect">
              <a:avLst>
                <a:gd fmla="val 16667" name="adj"/>
              </a:avLst>
            </a:prstGeom>
            <a:noFill/>
            <a:ln cap="flat" cmpd="sng" w="41275">
              <a:solidFill>
                <a:srgbClr val="FF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98">
                <a:solidFill>
                  <a:schemeClr val="lt1"/>
                </a:solidFill>
                <a:latin typeface="Calibri"/>
                <a:ea typeface="Calibri"/>
                <a:cs typeface="Calibri"/>
                <a:sym typeface="Calibri"/>
              </a:endParaRPr>
            </a:p>
          </p:txBody>
        </p:sp>
        <p:sp>
          <p:nvSpPr>
            <p:cNvPr id="215" name="Google Shape;215;p8"/>
            <p:cNvSpPr/>
            <p:nvPr/>
          </p:nvSpPr>
          <p:spPr>
            <a:xfrm>
              <a:off x="4160434" y="2142597"/>
              <a:ext cx="2336029" cy="1411505"/>
            </a:xfrm>
            <a:prstGeom prst="roundRect">
              <a:avLst>
                <a:gd fmla="val 16667" name="adj"/>
              </a:avLst>
            </a:prstGeom>
            <a:noFill/>
            <a:ln cap="flat" cmpd="sng" w="41275">
              <a:solidFill>
                <a:srgbClr val="FF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98">
                <a:solidFill>
                  <a:schemeClr val="lt1"/>
                </a:solidFill>
                <a:latin typeface="Calibri"/>
                <a:ea typeface="Calibri"/>
                <a:cs typeface="Calibri"/>
                <a:sym typeface="Calibri"/>
              </a:endParaRPr>
            </a:p>
          </p:txBody>
        </p:sp>
        <p:sp>
          <p:nvSpPr>
            <p:cNvPr id="216" name="Google Shape;216;p8"/>
            <p:cNvSpPr/>
            <p:nvPr/>
          </p:nvSpPr>
          <p:spPr>
            <a:xfrm>
              <a:off x="3015044" y="2077397"/>
              <a:ext cx="1145389" cy="992813"/>
            </a:xfrm>
            <a:prstGeom prst="flowChartConnector">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98">
                <a:solidFill>
                  <a:schemeClr val="lt1"/>
                </a:solidFill>
                <a:latin typeface="Calibri"/>
                <a:ea typeface="Calibri"/>
                <a:cs typeface="Calibri"/>
                <a:sym typeface="Calibri"/>
              </a:endParaRPr>
            </a:p>
          </p:txBody>
        </p:sp>
        <p:sp>
          <p:nvSpPr>
            <p:cNvPr id="217" name="Google Shape;217;p8"/>
            <p:cNvSpPr/>
            <p:nvPr/>
          </p:nvSpPr>
          <p:spPr>
            <a:xfrm>
              <a:off x="4160434" y="659094"/>
              <a:ext cx="2336029" cy="1336419"/>
            </a:xfrm>
            <a:prstGeom prst="roundRect">
              <a:avLst>
                <a:gd fmla="val 16667" name="adj"/>
              </a:avLst>
            </a:prstGeom>
            <a:noFill/>
            <a:ln cap="flat" cmpd="sng" w="38100">
              <a:solidFill>
                <a:srgbClr val="FF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98">
                <a:solidFill>
                  <a:schemeClr val="lt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2" name="Shape 222"/>
        <p:cNvGrpSpPr/>
        <p:nvPr/>
      </p:nvGrpSpPr>
      <p:grpSpPr>
        <a:xfrm>
          <a:off x="0" y="0"/>
          <a:ext cx="0" cy="0"/>
          <a:chOff x="0" y="0"/>
          <a:chExt cx="0" cy="0"/>
        </a:xfrm>
      </p:grpSpPr>
      <p:sp>
        <p:nvSpPr>
          <p:cNvPr id="223" name="Google Shape;223;p9"/>
          <p:cNvSpPr txBox="1"/>
          <p:nvPr>
            <p:ph type="title"/>
          </p:nvPr>
        </p:nvSpPr>
        <p:spPr>
          <a:xfrm>
            <a:off x="1574800" y="274639"/>
            <a:ext cx="10126133" cy="109689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61AB"/>
              </a:buClr>
              <a:buSzPts val="3600"/>
              <a:buFont typeface="Calibri"/>
              <a:buNone/>
            </a:pPr>
            <a:r>
              <a:rPr lang="en-US"/>
              <a:t>What is asthma?</a:t>
            </a:r>
            <a:endParaRPr/>
          </a:p>
        </p:txBody>
      </p:sp>
      <p:sp>
        <p:nvSpPr>
          <p:cNvPr id="224" name="Google Shape;224;p9"/>
          <p:cNvSpPr txBox="1"/>
          <p:nvPr>
            <p:ph idx="1" type="body"/>
          </p:nvPr>
        </p:nvSpPr>
        <p:spPr>
          <a:xfrm>
            <a:off x="1574800" y="1608293"/>
            <a:ext cx="4826000" cy="4406900"/>
          </a:xfrm>
          <a:prstGeom prst="rect">
            <a:avLst/>
          </a:prstGeom>
          <a:noFill/>
          <a:ln>
            <a:noFill/>
          </a:ln>
        </p:spPr>
        <p:txBody>
          <a:bodyPr anchorCtr="0" anchor="t" bIns="45700" lIns="91425" spcFirstLastPara="1" rIns="91425" wrap="square" tIns="45700">
            <a:normAutofit fontScale="77500" lnSpcReduction="20000"/>
          </a:bodyPr>
          <a:lstStyle/>
          <a:p>
            <a:pPr indent="-571500" lvl="0" marL="571500" rtl="0" algn="l">
              <a:spcBef>
                <a:spcPts val="0"/>
              </a:spcBef>
              <a:spcAft>
                <a:spcPts val="0"/>
              </a:spcAft>
              <a:buClr>
                <a:srgbClr val="FF0000"/>
              </a:buClr>
              <a:buSzPct val="100000"/>
              <a:buFont typeface="Arial"/>
              <a:buChar char="•"/>
            </a:pPr>
            <a:r>
              <a:rPr lang="en-US" sz="3600">
                <a:solidFill>
                  <a:srgbClr val="FF0000"/>
                </a:solidFill>
              </a:rPr>
              <a:t>RECURRENT</a:t>
            </a:r>
            <a:r>
              <a:rPr lang="en-US" sz="3600"/>
              <a:t> cough, wheeze, chest tightness, or shortness of breath</a:t>
            </a:r>
            <a:endParaRPr/>
          </a:p>
          <a:p>
            <a:pPr indent="-394335" lvl="0" marL="571500" rtl="0" algn="l">
              <a:spcBef>
                <a:spcPts val="558"/>
              </a:spcBef>
              <a:spcAft>
                <a:spcPts val="0"/>
              </a:spcAft>
              <a:buClr>
                <a:srgbClr val="696158"/>
              </a:buClr>
              <a:buSzPct val="100000"/>
              <a:buFont typeface="Arial"/>
              <a:buNone/>
            </a:pPr>
            <a:r>
              <a:t/>
            </a:r>
            <a:endParaRPr sz="3600"/>
          </a:p>
          <a:p>
            <a:pPr indent="-571500" lvl="0" marL="571500" rtl="0" algn="l">
              <a:spcBef>
                <a:spcPts val="558"/>
              </a:spcBef>
              <a:spcAft>
                <a:spcPts val="0"/>
              </a:spcAft>
              <a:buClr>
                <a:srgbClr val="FF0000"/>
              </a:buClr>
              <a:buSzPct val="100000"/>
              <a:buFont typeface="Arial"/>
              <a:buChar char="•"/>
            </a:pPr>
            <a:r>
              <a:rPr lang="en-US" sz="3600">
                <a:solidFill>
                  <a:srgbClr val="FF0000"/>
                </a:solidFill>
              </a:rPr>
              <a:t>REVERSIBLE</a:t>
            </a:r>
            <a:r>
              <a:rPr lang="en-US" sz="3600"/>
              <a:t> gets (at least partially) better with a bronchodilator  </a:t>
            </a:r>
            <a:endParaRPr/>
          </a:p>
          <a:p>
            <a:pPr indent="-394335" lvl="0" marL="571500" rtl="0" algn="l">
              <a:spcBef>
                <a:spcPts val="558"/>
              </a:spcBef>
              <a:spcAft>
                <a:spcPts val="0"/>
              </a:spcAft>
              <a:buClr>
                <a:srgbClr val="696158"/>
              </a:buClr>
              <a:buSzPct val="100000"/>
              <a:buFont typeface="Arial"/>
              <a:buNone/>
            </a:pPr>
            <a:r>
              <a:t/>
            </a:r>
            <a:endParaRPr sz="3600"/>
          </a:p>
          <a:p>
            <a:pPr indent="-571500" lvl="0" marL="571500" rtl="0" algn="l">
              <a:spcBef>
                <a:spcPts val="558"/>
              </a:spcBef>
              <a:spcAft>
                <a:spcPts val="0"/>
              </a:spcAft>
              <a:buClr>
                <a:srgbClr val="FF0000"/>
              </a:buClr>
              <a:buSzPct val="100000"/>
              <a:buFont typeface="Arial"/>
              <a:buChar char="•"/>
            </a:pPr>
            <a:r>
              <a:rPr lang="en-US" sz="3600">
                <a:solidFill>
                  <a:srgbClr val="FF0000"/>
                </a:solidFill>
              </a:rPr>
              <a:t>REACTIVE</a:t>
            </a:r>
            <a:r>
              <a:rPr lang="en-US" sz="3600"/>
              <a:t> Symptoms often have specific </a:t>
            </a:r>
            <a:r>
              <a:rPr b="1" lang="en-US" sz="3600"/>
              <a:t>triggers</a:t>
            </a:r>
            <a:r>
              <a:rPr lang="en-US" sz="3600"/>
              <a:t> like exercise, illness or allergies</a:t>
            </a:r>
            <a:endParaRPr/>
          </a:p>
          <a:p>
            <a:pPr indent="-374650" lvl="0" marL="571500" rtl="0" algn="l">
              <a:spcBef>
                <a:spcPts val="620"/>
              </a:spcBef>
              <a:spcAft>
                <a:spcPts val="0"/>
              </a:spcAft>
              <a:buClr>
                <a:srgbClr val="696158"/>
              </a:buClr>
              <a:buSzPct val="100000"/>
              <a:buFont typeface="Arial"/>
              <a:buNone/>
            </a:pPr>
            <a:r>
              <a:t/>
            </a:r>
            <a:endParaRPr sz="4000">
              <a:solidFill>
                <a:srgbClr val="FF0000"/>
              </a:solidFill>
            </a:endParaRPr>
          </a:p>
          <a:p>
            <a:pPr indent="0" lvl="0" marL="0" rtl="0" algn="l">
              <a:spcBef>
                <a:spcPts val="434"/>
              </a:spcBef>
              <a:spcAft>
                <a:spcPts val="0"/>
              </a:spcAft>
              <a:buClr>
                <a:srgbClr val="696158"/>
              </a:buClr>
              <a:buSzPct val="100000"/>
              <a:buNone/>
            </a:pPr>
            <a:r>
              <a:t/>
            </a:r>
            <a:endParaRPr/>
          </a:p>
        </p:txBody>
      </p:sp>
      <p:pic>
        <p:nvPicPr>
          <p:cNvPr descr="Diagram&#10;&#10;Description automatically generated" id="225" name="Google Shape;225;p9"/>
          <p:cNvPicPr preferRelativeResize="0"/>
          <p:nvPr>
            <p:ph idx="2" type="body"/>
          </p:nvPr>
        </p:nvPicPr>
        <p:blipFill rotWithShape="1">
          <a:blip r:embed="rId3">
            <a:alphaModFix/>
          </a:blip>
          <a:srcRect b="0" l="0" r="0" t="0"/>
          <a:stretch/>
        </p:blipFill>
        <p:spPr>
          <a:xfrm>
            <a:off x="6773863" y="1606762"/>
            <a:ext cx="4927600" cy="43937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xEl>
                                              <p:pRg end="0" st="0"/>
                                            </p:txEl>
                                          </p:spTgt>
                                        </p:tgtEl>
                                        <p:attrNameLst>
                                          <p:attrName>style.visibility</p:attrName>
                                        </p:attrNameLst>
                                      </p:cBhvr>
                                      <p:to>
                                        <p:strVal val="visible"/>
                                      </p:to>
                                    </p:set>
                                    <p:animEffect filter="fade" transition="in">
                                      <p:cBhvr>
                                        <p:cTn dur="500"/>
                                        <p:tgtEl>
                                          <p:spTgt spid="22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xEl>
                                              <p:pRg end="1" st="1"/>
                                            </p:txEl>
                                          </p:spTgt>
                                        </p:tgtEl>
                                        <p:attrNameLst>
                                          <p:attrName>style.visibility</p:attrName>
                                        </p:attrNameLst>
                                      </p:cBhvr>
                                      <p:to>
                                        <p:strVal val="visible"/>
                                      </p:to>
                                    </p:set>
                                    <p:animEffect filter="fade" transition="in">
                                      <p:cBhvr>
                                        <p:cTn dur="500"/>
                                        <p:tgtEl>
                                          <p:spTgt spid="22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xEl>
                                              <p:pRg end="2" st="2"/>
                                            </p:txEl>
                                          </p:spTgt>
                                        </p:tgtEl>
                                        <p:attrNameLst>
                                          <p:attrName>style.visibility</p:attrName>
                                        </p:attrNameLst>
                                      </p:cBhvr>
                                      <p:to>
                                        <p:strVal val="visible"/>
                                      </p:to>
                                    </p:set>
                                    <p:animEffect filter="fade" transition="in">
                                      <p:cBhvr>
                                        <p:cTn dur="500"/>
                                        <p:tgtEl>
                                          <p:spTgt spid="22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xEl>
                                              <p:pRg end="3" st="3"/>
                                            </p:txEl>
                                          </p:spTgt>
                                        </p:tgtEl>
                                        <p:attrNameLst>
                                          <p:attrName>style.visibility</p:attrName>
                                        </p:attrNameLst>
                                      </p:cBhvr>
                                      <p:to>
                                        <p:strVal val="visible"/>
                                      </p:to>
                                    </p:set>
                                    <p:animEffect filter="fade" transition="in">
                                      <p:cBhvr>
                                        <p:cTn dur="500"/>
                                        <p:tgtEl>
                                          <p:spTgt spid="22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xEl>
                                              <p:pRg end="4" st="4"/>
                                            </p:txEl>
                                          </p:spTgt>
                                        </p:tgtEl>
                                        <p:attrNameLst>
                                          <p:attrName>style.visibility</p:attrName>
                                        </p:attrNameLst>
                                      </p:cBhvr>
                                      <p:to>
                                        <p:strVal val="visible"/>
                                      </p:to>
                                    </p:set>
                                    <p:animEffect filter="fade" transition="in">
                                      <p:cBhvr>
                                        <p:cTn dur="500"/>
                                        <p:tgtEl>
                                          <p:spTgt spid="22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xEl>
                                              <p:pRg end="5" st="5"/>
                                            </p:txEl>
                                          </p:spTgt>
                                        </p:tgtEl>
                                        <p:attrNameLst>
                                          <p:attrName>style.visibility</p:attrName>
                                        </p:attrNameLst>
                                      </p:cBhvr>
                                      <p:to>
                                        <p:strVal val="visible"/>
                                      </p:to>
                                    </p:set>
                                    <p:animEffect filter="fade" transition="in">
                                      <p:cBhvr>
                                        <p:cTn dur="500"/>
                                        <p:tgtEl>
                                          <p:spTgt spid="22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xEl>
                                              <p:pRg end="6" st="6"/>
                                            </p:txEl>
                                          </p:spTgt>
                                        </p:tgtEl>
                                        <p:attrNameLst>
                                          <p:attrName>style.visibility</p:attrName>
                                        </p:attrNameLst>
                                      </p:cBhvr>
                                      <p:to>
                                        <p:strVal val="visible"/>
                                      </p:to>
                                    </p:set>
                                    <p:animEffect filter="fade" transition="in">
                                      <p:cBhvr>
                                        <p:cTn dur="500"/>
                                        <p:tgtEl>
                                          <p:spTgt spid="224">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2_Office Theme">
  <a:themeElements>
    <a:clrScheme name="CHCO 1">
      <a:dk1>
        <a:srgbClr val="003A70"/>
      </a:dk1>
      <a:lt1>
        <a:srgbClr val="FFFFFF"/>
      </a:lt1>
      <a:dk2>
        <a:srgbClr val="0069B3"/>
      </a:dk2>
      <a:lt2>
        <a:srgbClr val="D9D9D6"/>
      </a:lt2>
      <a:accent1>
        <a:srgbClr val="002D72"/>
      </a:accent1>
      <a:accent2>
        <a:srgbClr val="FFE04F"/>
      </a:accent2>
      <a:accent3>
        <a:srgbClr val="F0A900"/>
      </a:accent3>
      <a:accent4>
        <a:srgbClr val="0098D7"/>
      </a:accent4>
      <a:accent5>
        <a:srgbClr val="97999B"/>
      </a:accent5>
      <a:accent6>
        <a:srgbClr val="00A9E0"/>
      </a:accent6>
      <a:hlink>
        <a:srgbClr val="505759"/>
      </a:hlink>
      <a:folHlink>
        <a:srgbClr val="0069B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AT_160120038A_Childrens Colorado Powerpoint Template 1">
  <a:themeElements>
    <a:clrScheme name="CHCO 1">
      <a:dk1>
        <a:srgbClr val="003A70"/>
      </a:dk1>
      <a:lt1>
        <a:srgbClr val="FFFFFF"/>
      </a:lt1>
      <a:dk2>
        <a:srgbClr val="0069B3"/>
      </a:dk2>
      <a:lt2>
        <a:srgbClr val="D9D9D6"/>
      </a:lt2>
      <a:accent1>
        <a:srgbClr val="002D72"/>
      </a:accent1>
      <a:accent2>
        <a:srgbClr val="FFE04F"/>
      </a:accent2>
      <a:accent3>
        <a:srgbClr val="F0A900"/>
      </a:accent3>
      <a:accent4>
        <a:srgbClr val="0098D7"/>
      </a:accent4>
      <a:accent5>
        <a:srgbClr val="97999B"/>
      </a:accent5>
      <a:accent6>
        <a:srgbClr val="00A9E0"/>
      </a:accent6>
      <a:hlink>
        <a:srgbClr val="505759"/>
      </a:hlink>
      <a:folHlink>
        <a:srgbClr val="0069B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TAT_160120038A_Childrens Colorado Powerpoint Template 1">
  <a:themeElements>
    <a:clrScheme name="CHCO 1">
      <a:dk1>
        <a:srgbClr val="003A70"/>
      </a:dk1>
      <a:lt1>
        <a:srgbClr val="FFFFFF"/>
      </a:lt1>
      <a:dk2>
        <a:srgbClr val="0069B3"/>
      </a:dk2>
      <a:lt2>
        <a:srgbClr val="D9D9D6"/>
      </a:lt2>
      <a:accent1>
        <a:srgbClr val="002D72"/>
      </a:accent1>
      <a:accent2>
        <a:srgbClr val="FFE04F"/>
      </a:accent2>
      <a:accent3>
        <a:srgbClr val="F0A900"/>
      </a:accent3>
      <a:accent4>
        <a:srgbClr val="0098D7"/>
      </a:accent4>
      <a:accent5>
        <a:srgbClr val="97999B"/>
      </a:accent5>
      <a:accent6>
        <a:srgbClr val="00A9E0"/>
      </a:accent6>
      <a:hlink>
        <a:srgbClr val="505759"/>
      </a:hlink>
      <a:folHlink>
        <a:srgbClr val="0069B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2023-06-21T19:18:19Z</dcterms:created>
  <dc:creator>Armstrong, Rachel</dc:creator>
</cp:coreProperties>
</file>