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493"/>
    <a:srgbClr val="0B97FD"/>
    <a:srgbClr val="009051"/>
    <a:srgbClr val="009193"/>
    <a:srgbClr val="00FDFF"/>
    <a:srgbClr val="7030A0"/>
    <a:srgbClr val="FF40FF"/>
    <a:srgbClr val="942092"/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42" autoAdjust="0"/>
    <p:restoredTop sz="94453" autoAdjust="0"/>
  </p:normalViewPr>
  <p:slideViewPr>
    <p:cSldViewPr snapToGrid="0">
      <p:cViewPr varScale="1">
        <p:scale>
          <a:sx n="108" d="100"/>
          <a:sy n="108" d="100"/>
        </p:scale>
        <p:origin x="11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481AB26-87E8-431B-9E19-67318497AF2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C1A8EDB-BB09-4B04-96BD-10DC2D6858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86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Purple table: boxes 30%, header 60%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1A8EDB-BB09-4B04-96BD-10DC2D6858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10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1A8EDB-BB09-4B04-96BD-10DC2D685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1A8EDB-BB09-4B04-96BD-10DC2D685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68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1A8EDB-BB09-4B04-96BD-10DC2D685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1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9FACF-C040-81AA-3957-61E83B13A6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9564FF-40BB-F6AD-F445-48C8CF2CE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932F5-AD8A-987F-B3F5-D0C625124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7623B-1427-AB9C-DF07-C17C038A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0F60F-8446-E0B7-6511-650B5DC1F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5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61605-AAE7-DC85-26EE-97346E9C8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E642D-9E10-E5C7-2C33-D6E1443BA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63C83-1179-A86E-9113-5EA319D0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02AF-8C36-C147-CE11-95E9E80D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AFA3D-212B-E515-26AD-E0031C78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65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DCB5E4-579D-0C79-70FC-7B8B29911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83FF0-F804-D64A-3176-21F95F7A0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10CD-C198-B6C7-AD82-924A8D8C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ED269-F50A-BF48-F4F0-48C816601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983B4-0801-1A5B-ABD6-64A2422D6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73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0146C-DC6C-AC68-99F4-F958395F7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0928F-C3DC-C259-5909-56C5E1C02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D2103-65BF-839D-C5DB-7F7A013F7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485E5-3301-8E2D-E2D0-8FF568B97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C0EC8-D100-009D-3466-10A3B3FE2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9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728DB-55DA-C96A-48A3-6FE279A6C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753B0-0C71-878D-0937-2998B1560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7EDC1-3311-4443-C021-737C8034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8FF13-EBF1-7829-752E-8BD972520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BA554-E264-9777-0561-370541EB7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8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BF6B-D3C4-10D6-DD39-35F2000B0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B2890-A090-4E2B-4945-3B2C87FB0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E38598-1120-377C-7F12-679F14958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A9BF1-B874-A3E0-16CA-8D0060C21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51988-37F5-103B-5E4F-4DDBCDE88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D19E9-2C72-02E1-215F-ED1447AD7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4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BA015-DAF3-A368-207D-D52DD0515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1739D-06E4-0651-DB78-E5341076E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88E33-352E-3C56-1181-75B6F7B5D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6D9EB6-11C9-ACAF-9178-CC5BF7EEE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755919-ECD3-3372-0357-740FEEB97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BFEBE-CA87-B15D-CEAC-12C826713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F62741-C972-DD6E-2943-8DCC21A64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C486A1-D0E3-500C-D8E3-8FD8AE53E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7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B7E85-8E4A-ADBC-D59D-B760366CA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FD569-FDBD-60F4-AB02-97D03927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C42CF3-459E-4240-8887-51731A39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1FDF53-6A48-2A6B-70AE-1235F47CA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1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9E9D2D-5425-4E17-977F-383B8225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4F9AC-A05A-112F-A889-59FF75918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A64A2-D45C-2D20-986A-C06FA5D5A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98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FE03F-369A-8568-7809-D98CFFD34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8705-8562-1460-44C8-88ADFF0B3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CD4FA-109E-BBE5-4EF8-1F8F68427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0A579-6C82-49D8-C54D-95372B79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0DEB0-0235-3918-D327-F8B7A376F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21B29-0829-AB27-6C64-4FFCEFBBB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4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229F9-8994-DBBF-E12A-4DDAE7365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9E3419-BE28-9FEE-0B8D-0B5B082BD8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C26F92-1A3D-2E47-B0D6-6959367C8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87B78-4A4A-D455-7A1C-997D86975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DAC5B1-947B-496B-9590-EFB0EC2FE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2E6D7F-89FA-9F63-1AD0-C72E5F2F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1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CFFA2-8894-C0D0-2090-6C2AA470B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C7935-3887-AE36-385D-3D9532C60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99CAC-E2ED-6161-480C-2FAE4C4106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F1CA4-9BF6-4759-A949-B6F28E9E26A2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5CDCA-D248-EDBE-5419-72C427AC04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ADFCC-D134-65FF-E4B4-5DF5C2AF7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6DA6E-0997-44FA-91E8-F2F9C2398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0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E2F5-EACB-57B6-EC58-5B4C146BC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0569" y="3510006"/>
            <a:ext cx="3238062" cy="847287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400" b="1" u="none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Better Asthma Control for Kids</a:t>
            </a:r>
            <a:endParaRPr lang="en-US" sz="2400" b="1" dirty="0">
              <a:ln w="22225">
                <a:solidFill>
                  <a:schemeClr val="accent1"/>
                </a:solidFill>
                <a:prstDash val="solid"/>
              </a:ln>
              <a:solidFill>
                <a:schemeClr val="accent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1C8D26B-CA86-C958-1142-8D2BB3F985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569560"/>
              </p:ext>
            </p:extLst>
          </p:nvPr>
        </p:nvGraphicFramePr>
        <p:xfrm>
          <a:off x="8490131" y="2599737"/>
          <a:ext cx="3536318" cy="18205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217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Utilities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398766"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Project Cope</a:t>
                      </a:r>
                    </a:p>
                    <a:p>
                      <a:pPr algn="ctr"/>
                      <a:r>
                        <a:rPr lang="en-US" sz="1100" dirty="0"/>
                        <a:t>(719) 448-4800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7am- 7pm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Leap</a:t>
                      </a:r>
                    </a:p>
                    <a:p>
                      <a:pPr algn="ctr"/>
                      <a:r>
                        <a:rPr lang="en-US" sz="1100" dirty="0"/>
                        <a:t>Low-income Energy Assistance Program</a:t>
                      </a:r>
                    </a:p>
                    <a:p>
                      <a:pPr algn="ctr"/>
                      <a:r>
                        <a:rPr lang="en-US" sz="1100" dirty="0"/>
                        <a:t>1-866-432-8435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D7E0BC44-43FC-9578-04ED-1FF14AE0A7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2667885"/>
              </p:ext>
            </p:extLst>
          </p:nvPr>
        </p:nvGraphicFramePr>
        <p:xfrm>
          <a:off x="8501759" y="168361"/>
          <a:ext cx="3524690" cy="22630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345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2345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08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Transportation</a:t>
                      </a:r>
                    </a:p>
                  </a:txBody>
                  <a:tcPr marL="74729" marR="74729" marT="37364" marB="37364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83975"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 err="1"/>
                        <a:t>Medride</a:t>
                      </a:r>
                      <a:endParaRPr lang="en-US" sz="1100" b="1" dirty="0"/>
                    </a:p>
                    <a:p>
                      <a:pPr algn="ctr"/>
                      <a:r>
                        <a:rPr lang="en-US" sz="1100" dirty="0"/>
                        <a:t>(719) 545-3333</a:t>
                      </a:r>
                    </a:p>
                    <a:p>
                      <a:pPr algn="ctr"/>
                      <a:r>
                        <a:rPr lang="en-US" sz="1100" dirty="0"/>
                        <a:t>6005 Delmonico Dr. Ste. 200 Colorado Springs, CO 80919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6am - 7pm</a:t>
                      </a:r>
                    </a:p>
                  </a:txBody>
                  <a:tcPr marL="74729" marR="74729" marT="37364" marB="37364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 err="1"/>
                        <a:t>Envida</a:t>
                      </a:r>
                      <a:endParaRPr lang="en-US" sz="1100" b="1" dirty="0"/>
                    </a:p>
                    <a:p>
                      <a:pPr algn="ctr"/>
                      <a:r>
                        <a:rPr lang="en-US" sz="1100" dirty="0"/>
                        <a:t>(719) 633-4677</a:t>
                      </a:r>
                    </a:p>
                    <a:p>
                      <a:pPr algn="ctr"/>
                      <a:r>
                        <a:rPr lang="en-US" sz="1100" dirty="0"/>
                        <a:t>5660 N Academy Blvd. Colorado Springs, CO 80918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8am - 5pm</a:t>
                      </a:r>
                    </a:p>
                  </a:txBody>
                  <a:tcPr marL="74729" marR="74729" marT="37364" marB="37364"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9D1B3B73-CE08-78ED-3F83-3893A39DA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597263"/>
              </p:ext>
            </p:extLst>
          </p:nvPr>
        </p:nvGraphicFramePr>
        <p:xfrm>
          <a:off x="165551" y="168361"/>
          <a:ext cx="3968692" cy="32551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39471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Housing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241050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Greccio Housing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475-1422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1015 E Pikes Peak Ave #110, Colorado Springs, CO 80903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8:30am - 4:30pm</a:t>
                      </a: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Partners In Housing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473-8890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455 Gold Pass Heights, Colorado Springs, CO 80906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8:30am - 4:30pm</a:t>
                      </a: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594037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Pikes Peak Habitat </a:t>
                      </a:r>
                    </a:p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for Humanity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475-7800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2802 N Prospect St,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80907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8:30am - 5pm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Catholic Charities </a:t>
                      </a:r>
                    </a:p>
                    <a:p>
                      <a:pPr algn="ctr"/>
                      <a:r>
                        <a:rPr lang="en-US" sz="1100" b="1" u="none" strike="noStrike" dirty="0" err="1">
                          <a:solidFill>
                            <a:srgbClr val="222222"/>
                          </a:solidFill>
                          <a:effectLst/>
                        </a:rPr>
                        <a:t>Hanifen</a:t>
                      </a:r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 Center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475-7314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 W Bijou St,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80903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10:30am - 1pm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FED5D16C-F0B6-39B4-4B73-9CCB0B1909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0234638"/>
              </p:ext>
            </p:extLst>
          </p:nvPr>
        </p:nvGraphicFramePr>
        <p:xfrm>
          <a:off x="165551" y="3441733"/>
          <a:ext cx="3968692" cy="3360412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082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Food</a:t>
                      </a:r>
                      <a:endParaRPr lang="en-US" sz="20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5960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Care and Share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528-1247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2605 Preamble Pt,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80915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 - 5pm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Catholic Charities of Central Colorado Marian House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636-2345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228 N Cascade Ave,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80903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 - 5pm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Tri-Lakes Cares </a:t>
                      </a:r>
                    </a:p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Food Distribution Center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632-1822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W. Las Vegas St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80903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Mondays &amp; Thursdays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11am -1pm &amp; 4pm - 6pm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Springs Rescue Mission  Samaritan’s Kitchen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632-1822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 W. Las Vegas St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80903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 - 4:30pm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3" name="Table 5">
            <a:extLst>
              <a:ext uri="{FF2B5EF4-FFF2-40B4-BE49-F238E27FC236}">
                <a16:creationId xmlns:a16="http://schemas.microsoft.com/office/drawing/2014/main" id="{C826DCD7-3C72-2F7A-F8E6-3E4B13634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191204"/>
              </p:ext>
            </p:extLst>
          </p:nvPr>
        </p:nvGraphicFramePr>
        <p:xfrm>
          <a:off x="8490131" y="4588596"/>
          <a:ext cx="3536318" cy="221354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Health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El Paso County Public Health</a:t>
                      </a:r>
                    </a:p>
                    <a:p>
                      <a:pPr algn="ctr"/>
                      <a:r>
                        <a:rPr lang="en-US" sz="1100" dirty="0"/>
                        <a:t>(719) 578-3199</a:t>
                      </a:r>
                    </a:p>
                    <a:p>
                      <a:pPr algn="ctr"/>
                      <a:r>
                        <a:rPr lang="en-US" sz="1100" dirty="0"/>
                        <a:t>1675 Garden of the Gods Rd. #2044, </a:t>
                      </a:r>
                    </a:p>
                    <a:p>
                      <a:pPr algn="ctr"/>
                      <a:r>
                        <a:rPr lang="en-US" sz="1100" dirty="0"/>
                        <a:t>Colorado Springs, CO 80907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7:30am - 4:15pm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Peak Vista Community Health Centers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632-5700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4863 N Nevada Ave,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80918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7:30am - 4:15 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YAFcfoaHu-s 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233D585E-03EB-CD30-E00A-3F32C8CE5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300" y="2340953"/>
            <a:ext cx="1000599" cy="923540"/>
          </a:xfrm>
          <a:prstGeom prst="rect">
            <a:avLst/>
          </a:prstGeom>
          <a:effectLst>
            <a:glow>
              <a:schemeClr val="accent1"/>
            </a:glow>
            <a:reflection blurRad="6350" stA="50000" endA="300" endPos="22000" dist="50800" dir="5400000" sy="-100000" algn="bl" rotWithShape="0"/>
            <a:softEdge rad="0"/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0CECC4A-D40B-FE73-8189-7E3E59D9A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352330" y="3434443"/>
            <a:ext cx="390627" cy="3899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0BCEAC-8761-0812-670C-C9683A96D2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490354" y="4538215"/>
            <a:ext cx="359495" cy="3594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B3D1B30-2ECA-CA25-A1CC-5A95F2B6A1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1350" y="2600831"/>
            <a:ext cx="404442" cy="4037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9CBCC3-EE77-79BA-53D4-CEF2A0C5C0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9421" y="209122"/>
            <a:ext cx="566015" cy="3253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6095140-C773-D7A0-7A89-D51F4BC12C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1500" y="130328"/>
            <a:ext cx="456919" cy="4569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0A043E-526B-A65A-B887-01EB70DC97F4}"/>
              </a:ext>
            </a:extLst>
          </p:cNvPr>
          <p:cNvSpPr txBox="1"/>
          <p:nvPr/>
        </p:nvSpPr>
        <p:spPr>
          <a:xfrm>
            <a:off x="4670568" y="486863"/>
            <a:ext cx="323806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u="none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Pikes Peak</a:t>
            </a:r>
          </a:p>
          <a:p>
            <a:pPr algn="ctr"/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Community Resources</a:t>
            </a: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3987B876-0CC8-651A-3301-DC990AF35D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685734"/>
              </p:ext>
            </p:extLst>
          </p:nvPr>
        </p:nvGraphicFramePr>
        <p:xfrm>
          <a:off x="4521441" y="4588596"/>
          <a:ext cx="3536318" cy="221354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Additional Assistance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Pikes Peak United Way</a:t>
                      </a:r>
                    </a:p>
                    <a:p>
                      <a:pPr algn="ctr"/>
                      <a:r>
                        <a:rPr lang="en-US" sz="1100" dirty="0"/>
                        <a:t>(719) 632-1543</a:t>
                      </a:r>
                    </a:p>
                    <a:p>
                      <a:pPr algn="ctr"/>
                      <a:r>
                        <a:rPr lang="en-US" sz="1100" dirty="0"/>
                        <a:t>518 N Nevada Avenue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Colorado Springs, CO 80903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8am – 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Colorado PEAK </a:t>
                      </a:r>
                    </a:p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El Paso County Department of Human Services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520-7276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200 S. Cascade Ave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Colorado Springs, CO 80903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057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E2F5-EACB-57B6-EC58-5B4C146BC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75" y="3623712"/>
            <a:ext cx="3309051" cy="964884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400" b="1" u="none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Better Asthma Control for Kids</a:t>
            </a:r>
            <a:endParaRPr lang="en-US" sz="2400" b="1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/>
                </a:outerShdw>
                <a:reflection endPos="0" dist="50800" dir="5400000" sy="-100000" algn="bl" rotWithShape="0"/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1C8D26B-CA86-C958-1142-8D2BB3F985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858410"/>
              </p:ext>
            </p:extLst>
          </p:nvPr>
        </p:nvGraphicFramePr>
        <p:xfrm>
          <a:off x="8501759" y="2596450"/>
          <a:ext cx="3536318" cy="18205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217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Utilities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398766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Catholic Charities Weld County</a:t>
                      </a:r>
                    </a:p>
                    <a:p>
                      <a:pPr algn="ctr"/>
                      <a:r>
                        <a:rPr lang="en-US" sz="1100" b="1" dirty="0"/>
                        <a:t>Emergency rent assistance</a:t>
                      </a:r>
                    </a:p>
                    <a:p>
                      <a:pPr algn="ctr"/>
                      <a:r>
                        <a:rPr lang="en-US" sz="1100" dirty="0"/>
                        <a:t>(970) 353-6433</a:t>
                      </a:r>
                    </a:p>
                    <a:p>
                      <a:pPr algn="ctr"/>
                      <a:r>
                        <a:rPr lang="en-US" sz="1100" dirty="0"/>
                        <a:t>1442 N 11th Ave, </a:t>
                      </a:r>
                    </a:p>
                    <a:p>
                      <a:pPr algn="ctr"/>
                      <a:r>
                        <a:rPr lang="en-US" sz="1100" dirty="0"/>
                        <a:t>Greeley, CO 80631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Women 2 Women</a:t>
                      </a:r>
                    </a:p>
                    <a:p>
                      <a:pPr algn="ctr"/>
                      <a:r>
                        <a:rPr lang="en-US" sz="1100" b="0" dirty="0"/>
                        <a:t>Call 211 (must start from 211 referral) </a:t>
                      </a:r>
                    </a:p>
                    <a:p>
                      <a:pPr algn="ctr"/>
                      <a:r>
                        <a:rPr lang="en-US" sz="1100" b="0" dirty="0"/>
                        <a:t>or </a:t>
                      </a:r>
                    </a:p>
                    <a:p>
                      <a:pPr algn="ctr"/>
                      <a:r>
                        <a:rPr lang="en-US" sz="1100" b="0" dirty="0"/>
                        <a:t>(970) 714-1869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D7E0BC44-43FC-9578-04ED-1FF14AE0A7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9981900"/>
              </p:ext>
            </p:extLst>
          </p:nvPr>
        </p:nvGraphicFramePr>
        <p:xfrm>
          <a:off x="8501759" y="168361"/>
          <a:ext cx="3524690" cy="22630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345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2345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08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Transportation</a:t>
                      </a:r>
                    </a:p>
                  </a:txBody>
                  <a:tcPr marL="74729" marR="74729" marT="37364" marB="37364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83975"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60+ Rides </a:t>
                      </a:r>
                    </a:p>
                    <a:p>
                      <a:pPr algn="ctr"/>
                      <a:r>
                        <a:rPr lang="en-US" sz="1100" dirty="0"/>
                        <a:t>(970) 352-9348</a:t>
                      </a:r>
                    </a:p>
                    <a:p>
                      <a:pPr algn="ctr"/>
                      <a:r>
                        <a:rPr lang="en-US" sz="1100" dirty="0"/>
                        <a:t>800 8th Ave Suite 229, Greeley CO 8063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9am-4pm</a:t>
                      </a:r>
                    </a:p>
                  </a:txBody>
                  <a:tcPr marL="74729" marR="74729" marT="37364" marB="37364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County Express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/>
                        <a:t>(970) 867-6494 </a:t>
                      </a:r>
                      <a:endParaRPr lang="en-US" sz="1100" b="1" dirty="0"/>
                    </a:p>
                    <a:p>
                      <a:pPr algn="ctr"/>
                      <a:r>
                        <a:rPr lang="en-US" sz="1100" b="0" dirty="0"/>
                        <a:t>231 Main St #216</a:t>
                      </a:r>
                    </a:p>
                    <a:p>
                      <a:pPr algn="ctr"/>
                      <a:r>
                        <a:rPr lang="en-US" sz="1100" b="0" dirty="0"/>
                        <a:t>Fort Morgan, CO 80701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6:30am-4:30pm</a:t>
                      </a:r>
                    </a:p>
                  </a:txBody>
                  <a:tcPr marL="74729" marR="74729" marT="37364" marB="37364"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9D1B3B73-CE08-78ED-3F83-3893A39DA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718582"/>
              </p:ext>
            </p:extLst>
          </p:nvPr>
        </p:nvGraphicFramePr>
        <p:xfrm>
          <a:off x="165551" y="168361"/>
          <a:ext cx="3968692" cy="32135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3784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Housing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295045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United Way of Weld County (</a:t>
                      </a: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970) 515-6281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870 28th Street,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Greeley, CO 80631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8:30am - 4:30pm</a:t>
                      </a: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Greeley-Weld </a:t>
                      </a:r>
                    </a:p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Housing Authority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353-7437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903 6th Street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Greeley, CO 80632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M, T, Th, F, 8am-5pm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Wed 8am-12pm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522297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Catholic Charities Weld County Transitional housing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353-3720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1442 N 11th Ave,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Greeley, CO 80631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Greeley Family House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222222"/>
                          </a:solidFill>
                          <a:effectLst/>
                        </a:rPr>
                        <a:t>(970) 352-3215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1206 10th Street Greeley CO 80631</a:t>
                      </a:r>
                    </a:p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FED5D16C-F0B6-39B4-4B73-9CCB0B1909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30517"/>
              </p:ext>
            </p:extLst>
          </p:nvPr>
        </p:nvGraphicFramePr>
        <p:xfrm>
          <a:off x="165551" y="3441733"/>
          <a:ext cx="3968692" cy="3360412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082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Food</a:t>
                      </a:r>
                      <a:endParaRPr lang="en-US" sz="20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5960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Rising Up Morgan County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370-8880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527 State St,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Fort Morgan, CO 80701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Mon &amp; Wed 9am-4pm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Tuesday 9am-5p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Thursday 1pm-4pm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Kids at their Best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380-6096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801 W Platte Ave,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Fort Morgan, CO 80701 (Morgan county)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 - 5pm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Weld Food Bank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356-2199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1108 H St, Greeley, CO 80631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8-11:45am and 1-4pm</a:t>
                      </a:r>
                      <a:endParaRPr lang="en-US" sz="11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Salvation Army- Greeley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346-1661 x 205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1119 6th St, Greeley, CO 80631 (Weld County)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9am-2pm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3" name="Table 5">
            <a:extLst>
              <a:ext uri="{FF2B5EF4-FFF2-40B4-BE49-F238E27FC236}">
                <a16:creationId xmlns:a16="http://schemas.microsoft.com/office/drawing/2014/main" id="{C826DCD7-3C72-2F7A-F8E6-3E4B13634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9005153"/>
              </p:ext>
            </p:extLst>
          </p:nvPr>
        </p:nvGraphicFramePr>
        <p:xfrm>
          <a:off x="8490131" y="4588596"/>
          <a:ext cx="3536318" cy="221354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Health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North Colorado Health Alliance</a:t>
                      </a:r>
                    </a:p>
                    <a:p>
                      <a:pPr algn="ctr"/>
                      <a:r>
                        <a:rPr lang="en-US" sz="1100" dirty="0"/>
                        <a:t>(970) 350-4673</a:t>
                      </a:r>
                    </a:p>
                    <a:p>
                      <a:pPr algn="ctr"/>
                      <a:r>
                        <a:rPr lang="en-US" sz="1100" dirty="0"/>
                        <a:t>2930 11th Ave, </a:t>
                      </a:r>
                    </a:p>
                    <a:p>
                      <a:pPr algn="ctr"/>
                      <a:r>
                        <a:rPr lang="en-US" sz="1100" dirty="0"/>
                        <a:t>Evans, CO 80620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8am-5pm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Northeast Colorado Health Department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867-49184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228 W Railroad Ave #2324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Fort Morgan, CO 80701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YAFcfoaHu-s 0"/>
                        </a:rPr>
                        <a:t>8am-4:30pm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YAFcfoaHu-s 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233D585E-03EB-CD30-E00A-3F32C8CE5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5013" y="2686632"/>
            <a:ext cx="994348" cy="917769"/>
          </a:xfrm>
          <a:prstGeom prst="rect">
            <a:avLst/>
          </a:prstGeom>
          <a:effectLst>
            <a:glow>
              <a:schemeClr val="accent1"/>
            </a:glow>
            <a:reflection blurRad="6350" stA="50000" endA="300" endPos="22000" dist="50800" dir="5400000" sy="-100000" algn="bl" rotWithShape="0"/>
            <a:softEdge rad="0"/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0CECC4A-D40B-FE73-8189-7E3E59D9A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352330" y="3434443"/>
            <a:ext cx="390627" cy="3899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0BCEAC-8761-0812-670C-C9683A96D2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345436" y="4564221"/>
            <a:ext cx="359495" cy="3594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B3D1B30-2ECA-CA25-A1CC-5A95F2B6A1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0489" y="2574547"/>
            <a:ext cx="404442" cy="4037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9CBCC3-EE77-79BA-53D4-CEF2A0C5C0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9421" y="203057"/>
            <a:ext cx="566015" cy="3253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6095140-C773-D7A0-7A89-D51F4BC12C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1500" y="130328"/>
            <a:ext cx="456919" cy="4569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0A043E-526B-A65A-B887-01EB70DC97F4}"/>
              </a:ext>
            </a:extLst>
          </p:cNvPr>
          <p:cNvSpPr txBox="1"/>
          <p:nvPr/>
        </p:nvSpPr>
        <p:spPr>
          <a:xfrm>
            <a:off x="4260159" y="423744"/>
            <a:ext cx="4102769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u="none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Greeley, </a:t>
            </a:r>
            <a:r>
              <a:rPr lang="en-US" sz="3200" b="1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Morgan, </a:t>
            </a:r>
            <a:r>
              <a:rPr lang="en-US" sz="3200" b="1" u="none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Weld</a:t>
            </a:r>
            <a:endParaRPr lang="en-US" sz="3200" b="1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effectLst>
                <a:reflection endPos="0" dist="50800" dir="5400000" sy="-100000" algn="bl" rotWithShape="0"/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3200" b="1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Community Resources</a:t>
            </a:r>
          </a:p>
          <a:p>
            <a:pPr algn="ctr"/>
            <a:endParaRPr lang="en-US" sz="3600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14DF17A-0002-46C4-FE07-550F5D4BE5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96482"/>
              </p:ext>
            </p:extLst>
          </p:nvPr>
        </p:nvGraphicFramePr>
        <p:xfrm>
          <a:off x="4544028" y="4580103"/>
          <a:ext cx="3536318" cy="221354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Additional Assistance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Weld County United Way</a:t>
                      </a:r>
                    </a:p>
                    <a:p>
                      <a:pPr algn="ctr"/>
                      <a:r>
                        <a:rPr lang="en-US" sz="1100" dirty="0"/>
                        <a:t>(970) 353-4300</a:t>
                      </a:r>
                    </a:p>
                    <a:p>
                      <a:pPr algn="ctr"/>
                      <a:r>
                        <a:rPr lang="en-US" sz="1100" dirty="0"/>
                        <a:t>814 9</a:t>
                      </a:r>
                      <a:r>
                        <a:rPr lang="en-US" sz="1100" baseline="30000" dirty="0"/>
                        <a:t>th</a:t>
                      </a:r>
                      <a:r>
                        <a:rPr lang="en-US" sz="1100" dirty="0"/>
                        <a:t> St</a:t>
                      </a:r>
                    </a:p>
                    <a:p>
                      <a:pPr algn="ctr"/>
                      <a:r>
                        <a:rPr lang="en-US" sz="1100" dirty="0"/>
                        <a:t>Greeley, CO 80632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8am – 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Colorado PEAK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Weld County Department of Human Services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352-1551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315 N. 11th Ave.</a:t>
                      </a:r>
                      <a:b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Greeley, CO 80631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16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E2F5-EACB-57B6-EC58-5B4C146BC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688" y="3367232"/>
            <a:ext cx="3367203" cy="914373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400" b="1" u="none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Better Asthma Control for Kids</a:t>
            </a:r>
            <a:endParaRPr lang="en-US" sz="2400" b="1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/>
                </a:outerShdw>
                <a:reflection endPos="0" dist="50800" dir="5400000" sy="-100000" algn="bl" rotWithShape="0"/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1C8D26B-CA86-C958-1142-8D2BB3F985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934921"/>
              </p:ext>
            </p:extLst>
          </p:nvPr>
        </p:nvGraphicFramePr>
        <p:xfrm>
          <a:off x="8490131" y="2587549"/>
          <a:ext cx="3536318" cy="18205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217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Utilities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398766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Energy Outreach Colorado</a:t>
                      </a:r>
                    </a:p>
                    <a:p>
                      <a:pPr algn="ctr"/>
                      <a:r>
                        <a:rPr lang="en-US" sz="1100" dirty="0"/>
                        <a:t>(303) 835-8750</a:t>
                      </a:r>
                    </a:p>
                    <a:p>
                      <a:pPr algn="ctr"/>
                      <a:r>
                        <a:rPr lang="en-US" sz="1100" dirty="0"/>
                        <a:t>HEAT Help Line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LEAP </a:t>
                      </a:r>
                    </a:p>
                    <a:p>
                      <a:pPr algn="ctr"/>
                      <a:r>
                        <a:rPr lang="en-US" sz="1100" b="1" dirty="0"/>
                        <a:t>Low Income Energy Assistance</a:t>
                      </a:r>
                      <a:endParaRPr lang="en-US" sz="1100" b="0" dirty="0"/>
                    </a:p>
                    <a:p>
                      <a:pPr algn="ctr"/>
                      <a:r>
                        <a:rPr lang="en-US" sz="1100" b="0" dirty="0"/>
                        <a:t>(866) 432‐8435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D7E0BC44-43FC-9578-04ED-1FF14AE0A7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210325"/>
              </p:ext>
            </p:extLst>
          </p:nvPr>
        </p:nvGraphicFramePr>
        <p:xfrm>
          <a:off x="8501759" y="168361"/>
          <a:ext cx="3524690" cy="22630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345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2345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08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Transportation</a:t>
                      </a:r>
                    </a:p>
                  </a:txBody>
                  <a:tcPr marL="74729" marR="74729" marT="37364" marB="37364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83975"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 err="1"/>
                        <a:t>Bustang</a:t>
                      </a:r>
                      <a:endParaRPr lang="en-US" sz="1100" b="1" dirty="0"/>
                    </a:p>
                    <a:p>
                      <a:pPr algn="ctr"/>
                      <a:r>
                        <a:rPr lang="en-US" sz="1100" dirty="0"/>
                        <a:t>(970) 563-4545</a:t>
                      </a:r>
                    </a:p>
                    <a:p>
                      <a:pPr algn="ctr"/>
                      <a:r>
                        <a:rPr lang="en-US" sz="1100" dirty="0"/>
                        <a:t>525 S. 6th St.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Grand Junction, CO 81501</a:t>
                      </a:r>
                    </a:p>
                    <a:p>
                      <a:pPr algn="ctr"/>
                      <a:r>
                        <a:rPr lang="en-US" sz="1100" dirty="0"/>
                        <a:t>Daily</a:t>
                      </a:r>
                    </a:p>
                    <a:p>
                      <a:pPr algn="ctr"/>
                      <a:r>
                        <a:rPr lang="en-US" sz="1100" dirty="0"/>
                        <a:t>7am-8pm </a:t>
                      </a:r>
                    </a:p>
                  </a:txBody>
                  <a:tcPr marL="74729" marR="74729" marT="37364" marB="37364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County Express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(970) 867-6494 </a:t>
                      </a:r>
                      <a:endParaRPr lang="en-US" sz="1100" b="1" dirty="0"/>
                    </a:p>
                    <a:p>
                      <a:pPr algn="ctr"/>
                      <a:r>
                        <a:rPr lang="en-US" sz="1100" b="0" dirty="0"/>
                        <a:t>231 Main St #216</a:t>
                      </a:r>
                    </a:p>
                    <a:p>
                      <a:pPr algn="ctr"/>
                      <a:r>
                        <a:rPr lang="en-US" sz="1100" b="0" dirty="0"/>
                        <a:t>Fort Morgan, CO 80701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6:30am-4:30pm</a:t>
                      </a:r>
                    </a:p>
                  </a:txBody>
                  <a:tcPr marL="74729" marR="74729" marT="37364" marB="37364"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9D1B3B73-CE08-78ED-3F83-3893A39DA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7761572"/>
              </p:ext>
            </p:extLst>
          </p:nvPr>
        </p:nvGraphicFramePr>
        <p:xfrm>
          <a:off x="165551" y="168361"/>
          <a:ext cx="3968692" cy="32135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3784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Housing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295045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Delta Housing Authority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874-7266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501 E 14th St,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Delta, CO 81416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8am-4pm</a:t>
                      </a: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The Abraham Connection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773‐8290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480 Silver St,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Delta, CO 81416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8am-6pm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522297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Delta Village Apartments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874-3333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289 Stafford Ln.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Delta, CO 81416</a:t>
                      </a:r>
                    </a:p>
                    <a:p>
                      <a:pPr algn="ctr"/>
                      <a:endParaRPr lang="en-US" sz="1100" b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Homeward Bound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222222"/>
                          </a:solidFill>
                          <a:effectLst/>
                        </a:rPr>
                        <a:t>(970) 256-9424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2853 North Ave,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Grand Junction, CO 81501</a:t>
                      </a:r>
                    </a:p>
                    <a:p>
                      <a:pPr algn="ctr"/>
                      <a:r>
                        <a:rPr lang="en-US" sz="1100" dirty="0">
                          <a:latin typeface="+mn-lt"/>
                        </a:rPr>
                        <a:t>M-F </a:t>
                      </a:r>
                    </a:p>
                    <a:p>
                      <a:pPr algn="ctr"/>
                      <a:r>
                        <a:rPr lang="en-US" sz="1100" dirty="0">
                          <a:latin typeface="+mn-lt"/>
                        </a:rPr>
                        <a:t>9am-4pm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FED5D16C-F0B6-39B4-4B73-9CCB0B1909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146067"/>
              </p:ext>
            </p:extLst>
          </p:nvPr>
        </p:nvGraphicFramePr>
        <p:xfrm>
          <a:off x="165551" y="3441733"/>
          <a:ext cx="3968692" cy="3360412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082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Food</a:t>
                      </a:r>
                      <a:endParaRPr lang="en-US" sz="20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5960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Delta Food Pantry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874‐5662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628 Meeker St.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Delta, CO 81416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10:30am-11:30am </a:t>
                      </a: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Salvation Army Grand Junction</a:t>
                      </a:r>
                    </a:p>
                    <a:p>
                      <a:pPr algn="ctr"/>
                      <a:r>
                        <a:rPr lang="en-US" sz="1100" dirty="0"/>
                        <a:t>(970) 242-7513</a:t>
                      </a:r>
                    </a:p>
                    <a:p>
                      <a:pPr algn="ctr"/>
                      <a:r>
                        <a:rPr lang="en-US" sz="1100" dirty="0"/>
                        <a:t>1235 N. 4th St, </a:t>
                      </a:r>
                    </a:p>
                    <a:p>
                      <a:pPr algn="ctr"/>
                      <a:r>
                        <a:rPr lang="en-US" sz="1100" dirty="0"/>
                        <a:t>Grand Junction, CO 81501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9am-12pm, 12:30-4pm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The Emergency Food Assistance Program (TEFAP)</a:t>
                      </a:r>
                    </a:p>
                    <a:p>
                      <a:pPr algn="ctr"/>
                      <a:r>
                        <a:rPr lang="en-US" sz="1100" dirty="0"/>
                        <a:t>(970) 464-1138 </a:t>
                      </a: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+mn-lt"/>
                        </a:rPr>
                        <a:t>FBR Mobile Pantry- Grand Junction High School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550 North Ave, 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Grand Junction, CO 81501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2</a:t>
                      </a:r>
                      <a:r>
                        <a:rPr lang="en-US" sz="1100" b="0" baseline="30000" dirty="0">
                          <a:latin typeface="+mn-lt"/>
                        </a:rPr>
                        <a:t>nd</a:t>
                      </a:r>
                      <a:r>
                        <a:rPr lang="en-US" sz="1100" b="0" dirty="0">
                          <a:latin typeface="+mn-lt"/>
                        </a:rPr>
                        <a:t> Tuesday of month 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3pm-4pm </a:t>
                      </a: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3" name="Table 5">
            <a:extLst>
              <a:ext uri="{FF2B5EF4-FFF2-40B4-BE49-F238E27FC236}">
                <a16:creationId xmlns:a16="http://schemas.microsoft.com/office/drawing/2014/main" id="{C826DCD7-3C72-2F7A-F8E6-3E4B13634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0931405"/>
              </p:ext>
            </p:extLst>
          </p:nvPr>
        </p:nvGraphicFramePr>
        <p:xfrm>
          <a:off x="8490131" y="4564220"/>
          <a:ext cx="3536318" cy="221354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Health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Delta County Health Services</a:t>
                      </a:r>
                    </a:p>
                    <a:p>
                      <a:pPr algn="ctr"/>
                      <a:r>
                        <a:rPr lang="en-US" sz="1100" dirty="0"/>
                        <a:t>(970) 874-2165</a:t>
                      </a:r>
                    </a:p>
                    <a:p>
                      <a:pPr algn="ctr"/>
                      <a:r>
                        <a:rPr lang="en-US" sz="1100" dirty="0"/>
                        <a:t>255 West 6th Street,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Delta, CO 81416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8am-5pm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Mesa County  Health Department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248-6900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510 29 1/2 Road,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Grand Junction, CO  81504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Mon-Thurs 8am-5pm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Friday 8am-12pm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233D585E-03EB-CD30-E00A-3F32C8CE5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8701" y="2301334"/>
            <a:ext cx="996060" cy="919350"/>
          </a:xfrm>
          <a:prstGeom prst="rect">
            <a:avLst/>
          </a:prstGeom>
          <a:effectLst>
            <a:glow>
              <a:schemeClr val="accent1"/>
            </a:glow>
            <a:reflection blurRad="6350" stA="50000" endA="300" endPos="22000" dist="50800" dir="5400000" sy="-100000" algn="bl" rotWithShape="0"/>
            <a:softEdge rad="0"/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0CECC4A-D40B-FE73-8189-7E3E59D9A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352330" y="3434443"/>
            <a:ext cx="390627" cy="3899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0BCEAC-8761-0812-670C-C9683A96D2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322962" y="4564221"/>
            <a:ext cx="359495" cy="3594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B3D1B30-2ECA-CA25-A1CC-5A95F2B6A1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0489" y="2574547"/>
            <a:ext cx="404442" cy="4037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9CBCC3-EE77-79BA-53D4-CEF2A0C5C0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9421" y="205813"/>
            <a:ext cx="566015" cy="3253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6095140-C773-D7A0-7A89-D51F4BC12C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1500" y="130328"/>
            <a:ext cx="456919" cy="4569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0A043E-526B-A65A-B887-01EB70DC97F4}"/>
              </a:ext>
            </a:extLst>
          </p:cNvPr>
          <p:cNvSpPr txBox="1"/>
          <p:nvPr/>
        </p:nvSpPr>
        <p:spPr>
          <a:xfrm>
            <a:off x="4570434" y="422726"/>
            <a:ext cx="336720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u="none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Mesa </a:t>
            </a:r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Delta </a:t>
            </a:r>
          </a:p>
          <a:p>
            <a:pPr algn="ctr"/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Community Resources</a:t>
            </a:r>
          </a:p>
          <a:p>
            <a:pPr algn="ctr"/>
            <a:endParaRPr lang="en-US" sz="3600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effectLst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E2AA034-B0BC-F27A-D8C9-2F49CCF094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0603250"/>
              </p:ext>
            </p:extLst>
          </p:nvPr>
        </p:nvGraphicFramePr>
        <p:xfrm>
          <a:off x="4570434" y="4564221"/>
          <a:ext cx="3536318" cy="221354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Additional Assistance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Mesa County United Way</a:t>
                      </a:r>
                    </a:p>
                    <a:p>
                      <a:pPr algn="ctr"/>
                      <a:r>
                        <a:rPr lang="en-US" sz="1100" dirty="0"/>
                        <a:t>(970) 243-5364</a:t>
                      </a:r>
                    </a:p>
                    <a:p>
                      <a:pPr algn="ctr"/>
                      <a:r>
                        <a:rPr lang="en-US" sz="1100" dirty="0"/>
                        <a:t>422 White Ave # 337, Grand Junction, CO 81501</a:t>
                      </a:r>
                    </a:p>
                    <a:p>
                      <a:pPr algn="ctr"/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9am – 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Colorado PEAK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Mesa County Department of Human Services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(970) 241-8480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510 29-1/2 Rd.</a:t>
                      </a:r>
                      <a:b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Grand Junction, CO 81502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900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E2F5-EACB-57B6-EC58-5B4C146BC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991" y="3453488"/>
            <a:ext cx="3367203" cy="941598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2400" b="1" u="none" dirty="0">
                <a:ln w="22225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Better Asthma Control for Kids</a:t>
            </a:r>
            <a:endParaRPr lang="en-US" sz="2400" b="1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effectLst>
                <a:reflection endPos="0" dist="50800" dir="5400000" sy="-100000" algn="bl" rotWithShape="0"/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1C8D26B-CA86-C958-1142-8D2BB3F985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582564"/>
              </p:ext>
            </p:extLst>
          </p:nvPr>
        </p:nvGraphicFramePr>
        <p:xfrm>
          <a:off x="8490131" y="2570603"/>
          <a:ext cx="3536318" cy="182053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21773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Utilities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398766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Las Animas Helping Hands</a:t>
                      </a:r>
                    </a:p>
                    <a:p>
                      <a:pPr algn="ctr"/>
                      <a:r>
                        <a:rPr lang="en-US" sz="1100" dirty="0"/>
                        <a:t>(719) 468-3396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532 Carson Ave.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Las Animas, CO 81054</a:t>
                      </a:r>
                    </a:p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LEAP </a:t>
                      </a:r>
                    </a:p>
                    <a:p>
                      <a:pPr algn="ctr"/>
                      <a:r>
                        <a:rPr lang="en-US" sz="1100" b="1" dirty="0"/>
                        <a:t>Low Income Energy Assistance</a:t>
                      </a:r>
                      <a:endParaRPr lang="en-US" sz="1100" b="0" dirty="0"/>
                    </a:p>
                    <a:p>
                      <a:pPr algn="ctr"/>
                      <a:r>
                        <a:rPr lang="en-US" sz="1100" b="0" dirty="0"/>
                        <a:t>(866) 432‐8435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D7E0BC44-43FC-9578-04ED-1FF14AE0A7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0770129"/>
              </p:ext>
            </p:extLst>
          </p:nvPr>
        </p:nvGraphicFramePr>
        <p:xfrm>
          <a:off x="8501759" y="168361"/>
          <a:ext cx="3524690" cy="22630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345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2345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08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Transportation</a:t>
                      </a:r>
                    </a:p>
                  </a:txBody>
                  <a:tcPr marL="74729" marR="74729" marT="37364" marB="37364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83975"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Valley-Wide Ride</a:t>
                      </a:r>
                    </a:p>
                    <a:p>
                      <a:pPr algn="ctr"/>
                      <a:r>
                        <a:rPr lang="en-US" sz="1100"/>
                        <a:t> (833) 350-1113 </a:t>
                      </a:r>
                      <a:r>
                        <a:rPr lang="en-US" sz="1100" dirty="0"/>
                        <a:t>ext. 1025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7am-6pm</a:t>
                      </a:r>
                    </a:p>
                  </a:txBody>
                  <a:tcPr marL="74729" marR="74729" marT="37364" marB="37364"/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/>
                    </a:p>
                    <a:p>
                      <a:pPr algn="ctr"/>
                      <a:r>
                        <a:rPr lang="en-US" sz="1100" b="1" dirty="0"/>
                        <a:t>Golden Gate Manor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(719) 544-3231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612 S Union Ave,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Pueblo, CO 81004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M-F</a:t>
                      </a:r>
                    </a:p>
                    <a:p>
                      <a:pPr algn="ctr"/>
                      <a:r>
                        <a:rPr lang="en-US" sz="1100" dirty="0"/>
                        <a:t>6:30am-4:30pm</a:t>
                      </a:r>
                    </a:p>
                  </a:txBody>
                  <a:tcPr marL="74729" marR="74729" marT="37364" marB="37364"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9D1B3B73-CE08-78ED-3F83-3893A39DA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428689"/>
              </p:ext>
            </p:extLst>
          </p:nvPr>
        </p:nvGraphicFramePr>
        <p:xfrm>
          <a:off x="165551" y="168361"/>
          <a:ext cx="3968692" cy="32135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3784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Housing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295045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Holly Housing Authority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537- 0191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876 W Cliff St</a:t>
                      </a:r>
                      <a:b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Holly, CO 81047-0721</a:t>
                      </a:r>
                      <a:b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8am-4pm</a:t>
                      </a: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La Junta County Housing Authority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384-9055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315 E. 5th St.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La Junta, CO 81050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8aam-12pm, 1pm-5pm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522297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Lamar Housing Authority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336-9511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804 S Main St,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Lamar, CO 81052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M-F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8:30am-4:30pm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Fort Lyon Supportive Residential Community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222222"/>
                          </a:solidFill>
                          <a:effectLst/>
                        </a:rPr>
                        <a:t>(719) 662-1100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+mn-lt"/>
                        </a:rPr>
                        <a:t>30999 Co Rd 15, Las Animas, CO 81054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FED5D16C-F0B6-39B4-4B73-9CCB0B1909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2981549"/>
              </p:ext>
            </p:extLst>
          </p:nvPr>
        </p:nvGraphicFramePr>
        <p:xfrm>
          <a:off x="165551" y="3441733"/>
          <a:ext cx="3968692" cy="3360412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1984346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984346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082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Food</a:t>
                      </a:r>
                      <a:endParaRPr lang="en-US" sz="2000" dirty="0"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59608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Sparrow House Ministries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468-6999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907 South 3rd St.,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Lamar, CO 81052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Thursdays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6:00pm-7:30pm</a:t>
                      </a: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Five Loaves Food Pantry</a:t>
                      </a:r>
                    </a:p>
                    <a:p>
                      <a:pPr algn="ctr"/>
                      <a:r>
                        <a:rPr lang="en-US" sz="1100" dirty="0"/>
                        <a:t>(719) 691-8065</a:t>
                      </a:r>
                    </a:p>
                    <a:p>
                      <a:pPr algn="ctr"/>
                      <a:r>
                        <a:rPr lang="en-US" sz="1100" dirty="0"/>
                        <a:t>209 East 1</a:t>
                      </a:r>
                      <a:r>
                        <a:rPr lang="en-US" sz="1100" baseline="30000" dirty="0"/>
                        <a:t>st</a:t>
                      </a:r>
                      <a:r>
                        <a:rPr lang="en-US" sz="1100" dirty="0"/>
                        <a:t> St</a:t>
                      </a:r>
                    </a:p>
                    <a:p>
                      <a:pPr algn="ctr"/>
                      <a:r>
                        <a:rPr lang="en-US" sz="1100" dirty="0" err="1"/>
                        <a:t>McClave</a:t>
                      </a:r>
                      <a:r>
                        <a:rPr lang="en-US" sz="1100" dirty="0"/>
                        <a:t>, CO 81057 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&amp;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Wednesday of month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3pm-5pm</a:t>
                      </a:r>
                    </a:p>
                    <a:p>
                      <a:pPr algn="ctr"/>
                      <a:endParaRPr lang="en-US" sz="110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  <a:tr h="1476069"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Small Town Project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319-0131</a:t>
                      </a:r>
                    </a:p>
                    <a:p>
                      <a:pPr algn="ctr"/>
                      <a:r>
                        <a:rPr lang="en-US" sz="1100" dirty="0"/>
                        <a:t>805 Chestnut Avenue</a:t>
                      </a:r>
                    </a:p>
                    <a:p>
                      <a:pPr algn="ctr"/>
                      <a:r>
                        <a:rPr lang="en-US" sz="1100" dirty="0"/>
                        <a:t>Rocky Ford, CO 81067</a:t>
                      </a:r>
                    </a:p>
                    <a:p>
                      <a:pPr algn="ctr"/>
                      <a:r>
                        <a:rPr lang="en-US" sz="1100" dirty="0"/>
                        <a:t>Wednesday 11am-2pm</a:t>
                      </a:r>
                    </a:p>
                    <a:p>
                      <a:pPr algn="ctr"/>
                      <a:r>
                        <a:rPr lang="en-US" sz="1100" dirty="0"/>
                        <a:t>Friday 3pm-6pm</a:t>
                      </a: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err="1">
                          <a:latin typeface="+mn-lt"/>
                        </a:rPr>
                        <a:t>Pubelo</a:t>
                      </a:r>
                      <a:r>
                        <a:rPr lang="en-US" sz="1100" b="1" dirty="0">
                          <a:latin typeface="+mn-lt"/>
                        </a:rPr>
                        <a:t> Salvation Army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(719) 543-3656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401 S Prairie Ave, Pueblo, CO 81005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Tuesday &amp; Thursday</a:t>
                      </a:r>
                    </a:p>
                    <a:p>
                      <a:pPr algn="ctr"/>
                      <a:r>
                        <a:rPr lang="en-US" sz="1100" b="0" dirty="0">
                          <a:latin typeface="+mn-lt"/>
                        </a:rPr>
                        <a:t>10am-12pm</a:t>
                      </a:r>
                    </a:p>
                  </a:txBody>
                  <a:tcPr>
                    <a:solidFill>
                      <a:srgbClr val="7030A0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623315"/>
                  </a:ext>
                </a:extLst>
              </a:tr>
            </a:tbl>
          </a:graphicData>
        </a:graphic>
      </p:graphicFrame>
      <p:graphicFrame>
        <p:nvGraphicFramePr>
          <p:cNvPr id="13" name="Table 5">
            <a:extLst>
              <a:ext uri="{FF2B5EF4-FFF2-40B4-BE49-F238E27FC236}">
                <a16:creationId xmlns:a16="http://schemas.microsoft.com/office/drawing/2014/main" id="{C826DCD7-3C72-2F7A-F8E6-3E4B13634A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994394"/>
              </p:ext>
            </p:extLst>
          </p:nvPr>
        </p:nvGraphicFramePr>
        <p:xfrm>
          <a:off x="8490131" y="4530328"/>
          <a:ext cx="3536318" cy="22474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Health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Valley-Wide Health Systems </a:t>
                      </a:r>
                    </a:p>
                    <a:p>
                      <a:pPr algn="ctr"/>
                      <a:r>
                        <a:rPr lang="en-US" sz="1100" b="0" dirty="0"/>
                        <a:t>(833) 350-1113 </a:t>
                      </a:r>
                    </a:p>
                    <a:p>
                      <a:pPr algn="ctr"/>
                      <a:endParaRPr lang="en-US" sz="1100" b="0" dirty="0"/>
                    </a:p>
                    <a:p>
                      <a:pPr algn="ctr"/>
                      <a:r>
                        <a:rPr lang="en-US" sz="1100" b="0" dirty="0"/>
                        <a:t>Clinics in:</a:t>
                      </a:r>
                    </a:p>
                    <a:p>
                      <a:pPr algn="ctr"/>
                      <a:r>
                        <a:rPr lang="en-US" sz="1100" b="0" dirty="0"/>
                        <a:t>-Rocky Ford</a:t>
                      </a:r>
                    </a:p>
                    <a:p>
                      <a:pPr algn="ctr"/>
                      <a:r>
                        <a:rPr lang="en-US" sz="1100" b="0" dirty="0"/>
                        <a:t>-La Junta </a:t>
                      </a:r>
                    </a:p>
                    <a:p>
                      <a:pPr algn="ctr"/>
                      <a:r>
                        <a:rPr lang="en-US" sz="1100" b="0" dirty="0"/>
                        <a:t>-Las Animas  </a:t>
                      </a:r>
                    </a:p>
                    <a:p>
                      <a:pPr algn="ctr"/>
                      <a:r>
                        <a:rPr lang="en-US" sz="1100" b="0" dirty="0"/>
                        <a:t>M-F </a:t>
                      </a:r>
                    </a:p>
                    <a:p>
                      <a:pPr algn="ctr"/>
                      <a:r>
                        <a:rPr lang="en-US" sz="1100" b="0" dirty="0"/>
                        <a:t>7:30am – 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High Plains Community Health Center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336-0261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201 Kendall Drive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Lamar, CO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Mon-Thurs 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 – 12:30pm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1:30 – 8:00pm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Fri &amp; Sat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8am-12:30, 1:30-5pm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233D585E-03EB-CD30-E00A-3F32C8CE5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660" y="2368877"/>
            <a:ext cx="991863" cy="915476"/>
          </a:xfrm>
          <a:prstGeom prst="rect">
            <a:avLst/>
          </a:prstGeom>
          <a:effectLst>
            <a:glow>
              <a:schemeClr val="accent1"/>
            </a:glow>
            <a:reflection blurRad="6350" stA="50000" endA="300" endPos="22000" dist="50800" dir="5400000" sy="-100000" algn="bl" rotWithShape="0"/>
            <a:softEdge rad="0"/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0CECC4A-D40B-FE73-8189-7E3E59D9A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352330" y="3434443"/>
            <a:ext cx="390627" cy="3899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60BCEAC-8761-0812-670C-C9683A96D2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9322962" y="4564221"/>
            <a:ext cx="359495" cy="3594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B3D1B30-2ECA-CA25-A1CC-5A95F2B6A1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00489" y="2574547"/>
            <a:ext cx="404442" cy="40378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69CBCC3-EE77-79BA-53D4-CEF2A0C5C0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79421" y="205813"/>
            <a:ext cx="566015" cy="32536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6095140-C773-D7A0-7A89-D51F4BC12C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1500" y="130328"/>
            <a:ext cx="456919" cy="4569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0A043E-526B-A65A-B887-01EB70DC97F4}"/>
              </a:ext>
            </a:extLst>
          </p:cNvPr>
          <p:cNvSpPr txBox="1"/>
          <p:nvPr/>
        </p:nvSpPr>
        <p:spPr>
          <a:xfrm>
            <a:off x="4654992" y="419489"/>
            <a:ext cx="336720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u="none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LAV Region</a:t>
            </a:r>
            <a:endParaRPr lang="en-US" sz="3600" b="1" dirty="0">
              <a:ln>
                <a:solidFill>
                  <a:schemeClr val="accent1"/>
                </a:solidFill>
              </a:ln>
              <a:solidFill>
                <a:schemeClr val="accent1"/>
              </a:solidFill>
              <a:effectLst>
                <a:reflection endPos="0" dist="50800" dir="5400000" sy="-100000" algn="bl" rotWithShape="0"/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3600" b="1" dirty="0">
                <a:ln>
                  <a:solidFill>
                    <a:schemeClr val="accent1"/>
                  </a:solidFill>
                </a:ln>
                <a:solidFill>
                  <a:schemeClr val="accent1"/>
                </a:solidFill>
                <a:effectLst>
                  <a:reflection endPos="0" dist="50800" dir="5400000" sy="-100000" algn="bl" rotWithShape="0"/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Community Resources</a:t>
            </a:r>
          </a:p>
          <a:p>
            <a:pPr algn="ctr"/>
            <a:endParaRPr lang="en-US" sz="36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BBFF0EE-8801-E097-B77F-DFA07B3139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238979"/>
              </p:ext>
            </p:extLst>
          </p:nvPr>
        </p:nvGraphicFramePr>
        <p:xfrm>
          <a:off x="4570434" y="4564221"/>
          <a:ext cx="3536318" cy="221354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68159">
                  <a:extLst>
                    <a:ext uri="{9D8B030D-6E8A-4147-A177-3AD203B41FA5}">
                      <a16:colId xmlns:a16="http://schemas.microsoft.com/office/drawing/2014/main" val="2804894682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11324544"/>
                    </a:ext>
                  </a:extLst>
                </a:gridCol>
              </a:tblGrid>
              <a:tr h="4796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Additional Assistance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4148726"/>
                  </a:ext>
                </a:extLst>
              </a:tr>
              <a:tr h="1733947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Pueblo County United Way</a:t>
                      </a:r>
                    </a:p>
                    <a:p>
                      <a:pPr algn="ctr"/>
                      <a:r>
                        <a:rPr lang="en-US" sz="1100" dirty="0"/>
                        <a:t>(719) 225-8580</a:t>
                      </a:r>
                    </a:p>
                    <a:p>
                      <a:pPr algn="ctr"/>
                      <a:r>
                        <a:rPr lang="en-US" sz="1100" dirty="0"/>
                        <a:t>310 E </a:t>
                      </a:r>
                      <a:r>
                        <a:rPr lang="en-US" sz="1100" dirty="0" err="1"/>
                        <a:t>Abriendo</a:t>
                      </a:r>
                      <a:r>
                        <a:rPr lang="en-US" sz="1100" dirty="0"/>
                        <a:t> Ave, </a:t>
                      </a:r>
                    </a:p>
                    <a:p>
                      <a:pPr algn="ctr"/>
                      <a:r>
                        <a:rPr lang="en-US" sz="1100" dirty="0"/>
                        <a:t>Ste 300</a:t>
                      </a:r>
                      <a:br>
                        <a:rPr lang="en-US" sz="1100" dirty="0"/>
                      </a:br>
                      <a:r>
                        <a:rPr lang="en-US" sz="1100" dirty="0"/>
                        <a:t>Pueblo, CO 81004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Colorado PEAK </a:t>
                      </a:r>
                    </a:p>
                    <a:p>
                      <a:pPr algn="ctr"/>
                      <a:r>
                        <a:rPr lang="en-US" sz="1100" b="1" u="none" strike="noStrike" dirty="0">
                          <a:solidFill>
                            <a:srgbClr val="222222"/>
                          </a:solidFill>
                          <a:effectLst/>
                        </a:rPr>
                        <a:t>Otero County Department of Human Services</a:t>
                      </a:r>
                      <a:endParaRPr lang="en-US" sz="1100" dirty="0">
                        <a:solidFill>
                          <a:srgbClr val="222222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(719) 383-3100</a:t>
                      </a:r>
                    </a:p>
                    <a:p>
                      <a:pPr algn="ctr"/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13 West Third St.</a:t>
                      </a:r>
                      <a:b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La Junta, CO 81050</a:t>
                      </a:r>
                      <a:endParaRPr lang="en-US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346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898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11576</TotalTime>
  <Words>1344</Words>
  <Application>Microsoft Office PowerPoint</Application>
  <PresentationFormat>Widescreen</PresentationFormat>
  <Paragraphs>383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YAFcfoaHu-s 0</vt:lpstr>
      <vt:lpstr>Office Theme</vt:lpstr>
      <vt:lpstr>Better Asthma Control for Kids</vt:lpstr>
      <vt:lpstr>Better Asthma Control for Kids</vt:lpstr>
      <vt:lpstr>Better Asthma Control for Kids</vt:lpstr>
      <vt:lpstr>Better Asthma Control for Kids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Jowell</dc:creator>
  <cp:lastModifiedBy>Armstrong, Rachel</cp:lastModifiedBy>
  <cp:revision>28</cp:revision>
  <cp:lastPrinted>2023-06-13T22:03:15Z</cp:lastPrinted>
  <dcterms:created xsi:type="dcterms:W3CDTF">2023-03-29T19:39:12Z</dcterms:created>
  <dcterms:modified xsi:type="dcterms:W3CDTF">2023-06-21T16:18:36Z</dcterms:modified>
</cp:coreProperties>
</file>